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  <p:sldMasterId id="2147483696" r:id="rId4"/>
    <p:sldMasterId id="2147483708" r:id="rId5"/>
  </p:sldMasterIdLst>
  <p:notesMasterIdLst>
    <p:notesMasterId r:id="rId51"/>
  </p:notesMasterIdLst>
  <p:sldIdLst>
    <p:sldId id="455" r:id="rId6"/>
    <p:sldId id="45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456" r:id="rId30"/>
    <p:sldId id="457" r:id="rId31"/>
    <p:sldId id="281" r:id="rId32"/>
    <p:sldId id="282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294" r:id="rId45"/>
    <p:sldId id="295" r:id="rId46"/>
    <p:sldId id="296" r:id="rId47"/>
    <p:sldId id="454" r:id="rId48"/>
    <p:sldId id="469" r:id="rId49"/>
    <p:sldId id="299" r:id="rId50"/>
  </p:sldIdLst>
  <p:sldSz cx="9144000" cy="6858000" type="screen4x3"/>
  <p:notesSz cx="6858000" cy="9144000"/>
  <p:defaultTextStyle>
    <a:defPPr>
      <a:defRPr lang="ar-JO"/>
    </a:defPPr>
    <a:lvl1pPr algn="l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1pPr>
    <a:lvl2pPr indent="457200" algn="l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2pPr>
    <a:lvl3pPr indent="914400" algn="l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3pPr>
    <a:lvl4pPr indent="1371600" algn="l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4pPr>
    <a:lvl5pPr indent="1828800" algn="l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5pPr>
    <a:lvl6pPr marL="2286000" algn="r" defTabSz="914400" rtl="1" eaLnBrk="1" latinLnBrk="0" hangingPunct="1"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6pPr>
    <a:lvl7pPr marL="2743200" algn="r" defTabSz="914400" rtl="1" eaLnBrk="1" latinLnBrk="0" hangingPunct="1"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7pPr>
    <a:lvl8pPr marL="3200400" algn="r" defTabSz="914400" rtl="1" eaLnBrk="1" latinLnBrk="0" hangingPunct="1"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8pPr>
    <a:lvl9pPr marL="3657600" algn="r" defTabSz="914400" rtl="1" eaLnBrk="1" latinLnBrk="0" hangingPunct="1">
      <a:defRPr sz="36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411"/>
    <p:restoredTop sz="74558"/>
  </p:normalViewPr>
  <p:slideViewPr>
    <p:cSldViewPr>
      <p:cViewPr>
        <p:scale>
          <a:sx n="60" d="100"/>
          <a:sy n="60" d="100"/>
        </p:scale>
        <p:origin x="64" y="1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12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JO">
                <a:sym typeface="Times Roman" charset="0"/>
              </a:rPr>
              <a:t>Click to edit Template text styles</a:t>
            </a:r>
          </a:p>
          <a:p>
            <a:pPr lvl="1"/>
            <a:r>
              <a:rPr lang="ar-JO">
                <a:sym typeface="Times Roman" charset="0"/>
              </a:rPr>
              <a:t>Second level</a:t>
            </a:r>
          </a:p>
          <a:p>
            <a:pPr lvl="2"/>
            <a:r>
              <a:rPr lang="ar-JO">
                <a:sym typeface="Times Roman" charset="0"/>
              </a:rPr>
              <a:t>Third level</a:t>
            </a:r>
          </a:p>
          <a:p>
            <a:pPr lvl="3"/>
            <a:r>
              <a:rPr lang="ar-JO">
                <a:sym typeface="Times Roman" charset="0"/>
              </a:rPr>
              <a:t>Fourth level</a:t>
            </a:r>
          </a:p>
          <a:p>
            <a:pPr lvl="4"/>
            <a:r>
              <a:rPr lang="ar-JO">
                <a:sym typeface="Times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87438" rtl="0" fontAlgn="base" hangingPunct="0">
      <a:spcBef>
        <a:spcPts val="500"/>
      </a:spcBef>
      <a:spcAft>
        <a:spcPct val="0"/>
      </a:spcAft>
      <a:defRPr sz="14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1pPr>
    <a:lvl2pPr indent="228600" algn="l" defTabSz="1087438" rtl="0" fontAlgn="base" hangingPunct="0">
      <a:spcBef>
        <a:spcPts val="500"/>
      </a:spcBef>
      <a:spcAft>
        <a:spcPct val="0"/>
      </a:spcAft>
      <a:defRPr sz="14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2pPr>
    <a:lvl3pPr indent="457200" algn="l" defTabSz="1087438" rtl="0" fontAlgn="base" hangingPunct="0">
      <a:spcBef>
        <a:spcPts val="500"/>
      </a:spcBef>
      <a:spcAft>
        <a:spcPct val="0"/>
      </a:spcAft>
      <a:defRPr sz="14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3pPr>
    <a:lvl4pPr indent="685800" algn="l" defTabSz="1087438" rtl="0" fontAlgn="base" hangingPunct="0">
      <a:spcBef>
        <a:spcPts val="500"/>
      </a:spcBef>
      <a:spcAft>
        <a:spcPct val="0"/>
      </a:spcAft>
      <a:defRPr sz="14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4pPr>
    <a:lvl5pPr indent="914400" algn="l" defTabSz="1087438" rtl="0" fontAlgn="base" hangingPunct="0">
      <a:spcBef>
        <a:spcPts val="500"/>
      </a:spcBef>
      <a:spcAft>
        <a:spcPct val="0"/>
      </a:spcAft>
      <a:defRPr sz="1400" kern="1200">
        <a:solidFill>
          <a:srgbClr val="000000"/>
        </a:solidFill>
        <a:latin typeface="Times Roman" charset="0"/>
        <a:ea typeface="Times Roman" charset="0"/>
        <a:cs typeface="Times Roman" charset="0"/>
        <a:sym typeface="Times Roman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نسمي هذا القسم، الكتاب المقدس المفتوح .... لأن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نا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… 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سوف نستكشف أجزائه و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ق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طعه.</a:t>
            </a:r>
          </a:p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لآن، ربما بدأت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تطوير ملف الكتاب المقدس الذهني الخاص بك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</a:t>
            </a:r>
          </a:p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لذا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 الأفكار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ستعرض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لاحقاً ستريكم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أن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كلمة الله هي ب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ناء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تتدرجي، منظم - لا حدود زمني لقيمتها الروحية...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تحتوي على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مجموعة لا تضاهى من الأدب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عليها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يمكنك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وضع إيمانك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وثقتك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الكاملة – في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كتّابها، في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رسالة الخلاص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التي تقدمها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إرشادات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روحية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المؤكد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ة لكل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إنسان على هذا الكوكب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1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3554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سنكشف عن بعض أوجه التشابه المثيرة للاهتمام بين الأقسام المتنوعة من الكتاب. سنقوم، على سبيل المثال، بربط الأقسام معًا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1 و 5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2 و 6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3 و 7 و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4 و 8.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5602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انظر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أولاً إلى القسم 1 والقسم 5.  فكر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فيه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 على أنه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خدم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غرضا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تشابهاً فيما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يتعلق 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تطور قصة الكتاب المقدس.  إذا كنت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تستخدم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ورقة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مساعد الطلب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رقم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1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8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يمكنك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ملء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الفراغات بينما نتقدم في الدرس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عبر القرون أصبح هذان القسمان من الكتاب المقدس ي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ُ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عرفان بال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ناموس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العهد القديم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الأناجيل في الجديد.  فكر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هذين القسمين، الم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وصولين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هنا بخط أزرق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على أنهما يؤديان وظائف مت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شابهة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إلى حد ما في تنظيم الكتاب المقدس.  لأنه من هذه الأقسام الأولى من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العهدين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القديم والجديد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تتكشف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بقية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أحداث 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ِ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العهدين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... كما سنرى الآن.  حسنا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؟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هنا لدينا "وثيقة البداية " لكل جزء من الكتاب المقدس.  بعد وثائق البداية هذه ...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ناموس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القديم والأناجيل في الجديد.  دعونا ن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فصل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الأقسام الأخرى.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765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فيما يلي الأقسام المت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شابه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ة، 2 و6.</a:t>
            </a:r>
          </a:p>
          <a:p>
            <a:pPr algn="r" rtl="1"/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هذه الأقسام نسميها التاريخ في القديم و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أ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عمال </a:t>
            </a:r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 الجديد.  بعبارة أخرى,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يكشف هذان القسمان الكتابيان عن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نتيجة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الظروف التي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كرست في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وثائق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بدا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ية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... القسمان 1 و5.  لذا، إذا كان لدينا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ناموس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وتاريخ في القديم، والأناجيل وأعمال في الجديد…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ما يلي بعد ذلك؟ حتمًا، مجموعة من الكتابات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والقصص عن شعب جديد كوّنه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الله... إسرائيل كأمة جديدة والكنيسة كشعب جديد في العهد الجديد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9698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لذا ... هنا سنربط معًا الأقسام 3 في القديم و7  في الجديد.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ُ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سمى هذه عادة الشعر في القديم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والرسائل في الجديد.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 كلتا الحالتين،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تظهر هذه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الكتابات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أنها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نتج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استجابة للظروف التي تم سردها في القسمين السابقين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من كل عهد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 مع بعض الخصائص النبوية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1746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وأخيرا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مقطعين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4 و 8 ... أ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لج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ز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آن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الكتا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بيان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لذان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كنوع من الأدب، غير معروف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فعلياً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وثائق دينية أخرى خارج التقليد اليهودي المسيحي.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هذه الأقسام هي 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الأ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نبياء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العهد القديم و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كتاب سفر الرؤيا في الجديد.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3794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الان يتم التركيز على بعض الأفكار الجديدة.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نظر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ة من الأعلى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مواضيع "الوثيقة التأسيسية لإيماننا"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تظهر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بتدرج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وتسلسل واضح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وفي تقدم منطقي ومنظم للموضوعات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…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هكذا ترونها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عندما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نظر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إليها بهذه الطريقة.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 كل قسم لدينا وثائق البداية...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ومنها تاريخ شعب جديد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والتي بدورها تنتج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استجابات لعمل الله في حياتهم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تتوج في قسمين من الكتابة النبوية التي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تمتد الى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أبعد بكثير من عصرنا 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بإتجاه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تتميم الله لوعوده.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5842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هناك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عدة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عوامل أخرى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كثيرة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تساعد على توضيح بعض الخصائص الأساسية للكتاب المقدس.  إذا كنت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تستخدم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مساعد الطالب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رقم 18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فستجد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الأحرف والأرقام المقابلة للحفاظ على تقدمك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منظما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أثناء انتقالك عبر المرئيات القادمة.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[تختفي ورقة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مساعد الطالب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] ... بدءًا من الخط </a:t>
            </a:r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A…</a:t>
            </a:r>
          </a:p>
          <a:p>
            <a:pPr algn="r" rtl="1"/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كت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المقدس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كُتب في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فترة زمنية طويلة...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بالمقياس الأرضي، حوالي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1600 سنة. 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وطوال ذلك الوقت...خط ب</a:t>
            </a:r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 ...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لقد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تم جمعه من كتابات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40 كاتب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من خلفيات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مختلفة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....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[المتابعة تلقائية من خلال هذه القائمة]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ملوك،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مطعّم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أشجار فقير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مصرفيين ، شعراء ، كهنة ، قادة عسكريون و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ناس 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عادييين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وكلها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تحمل رسائل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خاصة من الله إلى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الناس في أيامهم...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وللناس في أيامنا ايضاً.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789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ومن خلال كل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سفر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في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خلال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كل صفحة، يتم توصيل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موضوع واحد عظيم فقط...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الخط 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c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مجد الله.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لماذا هذا الموضوع؟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لأنه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بدون ادراكنا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الأساسي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مجد الله، فإننا بذلك نتجاوز الموضوع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الأساسي الموحد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لكل عمل في حياتنا المسيحية.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مثلاً،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كيف يمكننا أن نكون أكثر فاعلية في الكرازة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 إذا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لم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نضع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ونحتفل 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مجد الله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وهو الذي نبشر به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39938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الخط 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D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على كلا الجانبين .... يسرد أبسط أقسام الكتاب، تلك المألوفة لمعظم الجميع.  ينقسم دليل الدراسة الآن ليشمل…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على الجانب الأيسر، الاختبار القديم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على اليمين، الاختبار الجديد. </a:t>
            </a:r>
          </a:p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وإذا عدنا بالذاكرة الى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دراسة العهود، يمكننا الآن أن نرى أن هذه الكلمات يمكن أن تكون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هكذا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…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الع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قد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القديم والع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ق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د الجديد ... أو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مشيئة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الله القديمة و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مشيئ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ة الله الجديدة.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1986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ما 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I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هو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حجم تلك المجموعات من الكتب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في كل عهد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؟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بالمناسبة، بعضها عبارة عن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رسائل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خط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E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... 39 سفراً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العهد القديم ... و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27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سفراً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في العهد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جديد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وإليك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فكرة مفيدة لتنشيط ذاكرتك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من الرقم 39 على اليسار ... اضرب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3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9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لتحصلوا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على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27.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وهكذا الرقم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39 يقودك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مباشرة إلى 27.  من السهل تذكر هذه الطريقة.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4034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ماذا عن اللغات؟ هذا يقودنا إلى الخط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F </a:t>
            </a:r>
            <a:endParaRPr lang="ar-SA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 كتابات المخطوطة الأصلية،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كتب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العهد القديم بالكامل بالعبرية، اللغة القديمة لليهود.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ولكن من ناحية العهد الجديد،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كتبة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هذه الوثائق بالكامل باللغة االسائدة المشتركة في ذلك الوقت –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اللغة اليونانية. هنا وهناك في كلا العهدين نرى أحيانا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عبارات وجمل قصيرة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مكتوبة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لغات الشرق الأدنى القديم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الأخرى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ولكن ليس في كثير من الأحيان.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6082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ولكن هل هناك بعض الطرق الأخرى لت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فصيل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الكتاب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المقدس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قسيمه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؟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على سبيل المثال 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إذا أردت أ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 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لخصه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كلمة واحدة أو كلمتين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تصف بهما كلا العهدين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فما هي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هذه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الكلم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أو الكلمات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التي تختارها؟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فيما يلي بعض الاقتراحات.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أولاً، الخط 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G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على كلا الجانبين .... العهد القديم يعكس وقت 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ناموس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,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بينما العهد الجديد،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زمن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النعمة، اختلاف عميق في علاقة الإنسان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المتدرجة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بالله.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فكرة أخرى، قد يقول البعض أن العهد القديم كان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زمن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الوعد.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بينما الجديد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هو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تميم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الوعد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 كل من هذه الأفكار الم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بطة، يمكنك أن ترى انعكاسًا لوعود العهد التي درسناها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سابقاً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 مع برنامجهم التاريخي عبر عدة قرون!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الآن نرى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منظارين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يشيران في اتجاهين معاكسين... أحدهما يقع بالقرب من بداية الكتاب المقدس، في سفر التكوين...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آخر بالقرب من النهاية, في سفر الرؤيا... 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0178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وصلنا إلى  خط </a:t>
            </a:r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... 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H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 العهد القديم، يظهر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منظار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algn="r" rtl="1"/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SA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يتطلع بعيداً في </a:t>
            </a:r>
            <a:r>
              <a:rPr lang="ar-SA" dirty="0">
                <a:latin typeface="Arial" pitchFamily="34" charset="0"/>
                <a:cs typeface="Arial" pitchFamily="34" charset="0"/>
                <a:sym typeface="Arial" pitchFamily="34" charset="0"/>
              </a:rPr>
              <a:t>الماضي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الأبدي.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بينما في جانب العهد الجديد,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منظار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آخر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هذا يحدق بعيدا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مستقبل الأبدي.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تذكر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أن فكرة التلسكوب هذه تنطبق فقط على النهايات القصوى للكتاب.  فكر فيه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كنهايات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كامل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مجموعة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الكتاب المقدس.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2226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السطر 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I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... الآن، في تفكيرك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غير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2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تلسكوب إلى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ميكروسكوب واحد فقط ... على جانب العهد القديم.  هذه نقطة تغيير رئيسية في اتجاه خط قصة الكتاب المقدس.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خلال فترة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ناموس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... في الفصل الثاني عشر من سفر التكوين ... ينتقل الكتاب المقدس فجأة من سرد الأحداث البعيدة في الماضي الأبدي 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يركز على رجل واحد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عائلته وحياتهم الرائعة وهم يتبعون الله بإيمان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كامل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الرجل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هو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إبراهيم.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نعلم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قصة حياته المذهلة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سفر التكوين 12 ... تذكر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الأرض ...النسل... البركة؟  نتذكر أن هذا الرجل عاش حياته وخدمته خلال السنوات الأولى من التاريخ المسجل.  إنه ليس خيالًا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تقاليد القبلية القديمة.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لذا ... هنا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عند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ميكروسكوب يمكننا تعديل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زاوية رؤيتنا من العريض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ترينا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الماضي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البعيد الى رؤية ضيقة ومحددة - تحت المايكروسكوب الكتابي: إبراهيم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لقد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كانت حياته وشغفه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وإيمانه الكامل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بإرشاد الله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الأساس لقصة الكتاب المقدس العظيمة –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وعبر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الاسفار الـ 66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تواصل 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عمل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على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تطوير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وتوجيه حياتنا حتى هذه اللحظة بالذات.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إذاً...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هناك طريقة أخرى لتسمية الأشياء..... الخطين الذين في المستطيل المسمى خط </a:t>
            </a:r>
            <a:r>
              <a:rPr lang="en-US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J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. يمكن أن نرى الكتاب المقدس كمجموعة من الأعمال منظمة تحت عناوين من منظارين ومايكروسكوب واحد. التركيز على حياة إبراهيم – الرجل العظيم تحت عدسة المايكروسكوب – هو النقطة المركزية في تعلم كيفية إدارتنا الذهنية للكتاب المقدس.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239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تذكروا أن محور التركيز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بينما نراجع بسرعة فكرة "الكتاب المقدس المفتوح" </a:t>
            </a:r>
            <a:endParaRPr lang="ar-LB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صليب يسوع المسيح هو النقطة 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االم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حورية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 التي تجمع كل هذه الحقائق الأساسية مع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وتدرك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بوضوح حقيقة كلمة الله – مع جدولها الزمني التاريخي…</a:t>
            </a:r>
          </a:p>
        </p:txBody>
      </p:sp>
    </p:spTree>
    <p:extLst>
      <p:ext uri="{BB962C8B-B14F-4D97-AF65-F5344CB8AC3E}">
        <p14:creationId xmlns:p14="http://schemas.microsoft.com/office/powerpoint/2010/main" val="4036152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5837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…هي مجموعة منظمة من الكتابات المنطقية وذات المصداقية!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من حياة إبراهيم الرائعة ....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مدعومة 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وعود العهد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ذاك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الذي يؤدي إلى كل حدث في الجدول الزمني للكتاب المقدس….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تتوج في خدمة الرب يسوع المسيح وتطور الكنيسة الأولى وانتشارها في جميع أنحاء العالم!  وثيقة رائعة من الاكتمال والتماسك والوعود 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أرواحنا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الآن ... بسرعة ... دع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نا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نراجع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ما تعلمناه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هذا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الكتاب المقدس المفتوح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60418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إذا كنت تعمل مع مساعد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الطلب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رقم 18 ... اتبع في أسفل الصفحة على المتوازيات الوظيفية للعهد القديم والجديد في الكتاب المقدس.  </a:t>
            </a:r>
          </a:p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الناموس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والأناجيل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ينتجان 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…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أساساً تاريخياً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القصص وأعمال الرسل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؛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ذان 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ظهر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تطور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…ثقافة؛ والتي بدورها تنتج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مجموعة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…كتابات 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هي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الكتب الشعرية والرسائل،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مخلفين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هذ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 الجزأين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فريدين في كتابنا المقدس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،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 …</a:t>
            </a:r>
            <a:r>
              <a:rPr lang="ar-JO" dirty="0" err="1">
                <a:latin typeface="Arial" pitchFamily="34" charset="0"/>
                <a:cs typeface="Arial" pitchFamily="34" charset="0"/>
                <a:sym typeface="Arial" pitchFamily="34" charset="0"/>
              </a:rPr>
              <a:t>الأ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بياء و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  …ال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رؤيا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الآن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مرة أخيرة، باستخدام مساعدة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طالب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رقم 33 كدليل لك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إليك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العوامل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المؤثرة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الكتاب المقدس المفتوح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 تطور الكتاب المقدس على مدى ألف وستمائة عام،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بقلم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حوالي 40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كاتباً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مختلفًا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من خلفيات وخبرات مختلفة…</a:t>
            </a:r>
          </a:p>
        </p:txBody>
      </p:sp>
    </p:spTree>
    <p:extLst>
      <p:ext uri="{BB962C8B-B14F-4D97-AF65-F5344CB8AC3E}">
        <p14:creationId xmlns:p14="http://schemas.microsoft.com/office/powerpoint/2010/main" val="266286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9218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سننظر اليوم إلى شيء مختلف تماما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عن موعظة الكتاب المقدس العادية. بدلاً من ذلك أريد ن أقدم لكم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أكثر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نظرة عامة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مفيدة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 رأيتها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عن الكتاب المقدس. تم تطوير هذا من قبل د. جون فريمان في الولايات المتحدة الأمريكية الذي التقى بيسوع وجهاً لوجه في عام 2016. هناك العديد من الأشياء التي لم أتعلمها أبدا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إلا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بعد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أن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حصل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على درجة الدكتوراه في عرض الكتاب المقدس!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ركز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بوضوح على موضوع  واحد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محوري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من خلال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في مل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صفحة من الدرما والتاريخ والتعليم .... مجد الله…</a:t>
            </a:r>
          </a:p>
        </p:txBody>
      </p:sp>
    </p:spTree>
    <p:extLst>
      <p:ext uri="{BB962C8B-B14F-4D97-AF65-F5344CB8AC3E}">
        <p14:creationId xmlns:p14="http://schemas.microsoft.com/office/powerpoint/2010/main" val="1392221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marL="0" marR="0" indent="0" algn="r" defTabSz="1087438" rtl="1" eaLnBrk="1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مقسم إلى قسمين كبيرين، وال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ذي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أصبحت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سمى عبر القرون ... العهد القديم والعهد الجديد. 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32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نظم في 39 سفراً في العهد القديم و27 سفراً في العهد الجديد.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35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مكتوب بالعبرية في الغالب ...للعهد القديم... واليوناني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...للعهد  للجديد.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046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فكرتان أساسيتان تمتد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عبر صفحاته ...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ناموس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العهد القديم مقابل النعمة في العهد  الجديد ... وأيضًا ... في ذهن الكثيرين.</a:t>
            </a:r>
          </a:p>
        </p:txBody>
      </p:sp>
    </p:spTree>
    <p:extLst>
      <p:ext uri="{BB962C8B-B14F-4D97-AF65-F5344CB8AC3E}">
        <p14:creationId xmlns:p14="http://schemas.microsoft.com/office/powerpoint/2010/main" val="1387246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وعد في العهد القديم ... تحقيق في العهد الجديد.</a:t>
            </a:r>
          </a:p>
        </p:txBody>
      </p:sp>
    </p:spTree>
    <p:extLst>
      <p:ext uri="{BB962C8B-B14F-4D97-AF65-F5344CB8AC3E}">
        <p14:creationId xmlns:p14="http://schemas.microsoft.com/office/powerpoint/2010/main" val="41351964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ثم ننظر إلى الكتاب المقدس بأكمله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كبداية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وكنهاية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من خلال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منظارين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بعيدي المدى ... في العهد القديم،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منظار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يحدق في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أبعد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ماضي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لأرض والكون…الماضي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أبدي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.... بينما في الجديد 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منظار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يتطلع إلى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مستقبل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الأبدي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6875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ضخامة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مشاهد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نراها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بواسطة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هذين المنظارين،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يتركز المشهد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على رجل واحد، إبراهيم 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الذي يُشاهد من خلال مايكروسكوب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كتاب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 وكل ما تبقى من الكتاب المقدس ناتج عن عمل الله في حيا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ة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خليله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الصالحة…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673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marL="0" marR="0" indent="0" algn="r" defTabSz="1087438" rtl="1" eaLnBrk="1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سفر التكوين المبكر ... تلك الزاوية الواسعة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تصغر وتسنن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لتصبح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نقطة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صغيرة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تكشف حياة رجل واحد، إبراهيم ... ثم تتوسع من خلاله 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كشف عن خطة الفداء العظيمة,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كاشفة ظهور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المسي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وإنجيله، ثم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عمل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من خلال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المسيحيين في الوقت الحاضر،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لتشمل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كل الأرض.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9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4813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marL="0" marR="0" indent="0" algn="r" defTabSz="1087438" rtl="1" eaLnBrk="1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أخيرا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يُرى... من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ظ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ارين...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ومايكروسكوب... كأداة تُرى من خلالها بنية 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لكتاب المقدس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الشاملة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7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1266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نعم ... إنه كتاب منظم! لذا دعونا نخطو خطوة كبيرة إلى الأمام في هذا العرض الموسّع - كما قلنا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-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"الوثيقة الأساسية لإيماننا." هذا هو الجزء السادس من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الكتاب المقدس...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ب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أساس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الجزء الذي نسميه الكتاب المقدس المفتوح.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4994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وهذا هو كتابك المقدس 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جُزّئ وفُصّل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وأُ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عيد تجميعه بطريقة…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7042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توضّح تنظيمه وتطور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موضوعه المركزي العظيم وال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خالد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…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909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en-AU" dirty="0">
                <a:latin typeface="Arial" pitchFamily="34" charset="0"/>
                <a:cs typeface="Arial" pitchFamily="34" charset="0"/>
                <a:sym typeface="Arial" pitchFamily="34" charset="0"/>
              </a:rPr>
              <a:t>////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م</a:t>
            </a:r>
            <a:r>
              <a:rPr lang="ar-SA" dirty="0">
                <a:latin typeface="Arial" pitchFamily="34" charset="0"/>
                <a:cs typeface="Arial" pitchFamily="34" charset="0"/>
                <a:sym typeface="Arial" pitchFamily="34" charset="0"/>
              </a:rPr>
              <a:t>جد الله.  رسال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ته ال</a:t>
            </a:r>
            <a:r>
              <a:rPr lang="ar-SA" dirty="0">
                <a:latin typeface="Arial" pitchFamily="34" charset="0"/>
                <a:cs typeface="Arial" pitchFamily="34" charset="0"/>
                <a:sym typeface="Arial" pitchFamily="34" charset="0"/>
              </a:rPr>
              <a:t>واحدة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</a:t>
            </a:r>
            <a:r>
              <a:rPr lang="ar-SA" dirty="0">
                <a:latin typeface="Arial" pitchFamily="34" charset="0"/>
                <a:cs typeface="Arial" pitchFamily="34" charset="0"/>
                <a:sym typeface="Arial" pitchFamily="34" charset="0"/>
              </a:rPr>
              <a:t>تتفوق وترتفع  على كل الرسائل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الأخرى</a:t>
            </a:r>
            <a:r>
              <a:rPr lang="ar-SA" dirty="0">
                <a:latin typeface="Arial" pitchFamily="34" charset="0"/>
                <a:cs typeface="Arial" pitchFamily="34" charset="0"/>
                <a:sym typeface="Arial" pitchFamily="34" charset="0"/>
              </a:rPr>
              <a:t>! توصّل إلينا رسالة الصليب المجيدة وهبة المخلص للحياة الأبدية لجميع الناس الذين يطلبونها منه.</a:t>
            </a:r>
          </a:p>
          <a:p>
            <a:pPr algn="r" rtl="1"/>
            <a:r>
              <a:rPr lang="ar-SA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LB" dirty="0">
                <a:latin typeface="Arial" charset="0"/>
                <a:ea typeface="ＭＳ Ｐゴシック" charset="0"/>
                <a:cs typeface="ＭＳ Ｐゴシック" charset="0"/>
              </a:rPr>
              <a:t>الكتاب المقدس...بالأساس-</a:t>
            </a:r>
            <a:r>
              <a:rPr lang="ar-LB" baseline="0" dirty="0">
                <a:latin typeface="Arial" charset="0"/>
                <a:ea typeface="ＭＳ Ｐゴシック" charset="0"/>
                <a:cs typeface="ＭＳ Ｐゴシック" charset="0"/>
              </a:rPr>
              <a:t> بالعربي</a:t>
            </a:r>
            <a:endParaRPr lang="ar-L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سنقوم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اليوم بتفصيل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تاب المقدس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وتفسير وتوضيح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بعض أجزائه وأقسامه المميزة.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يختلف ترتيب اسفار الكتاب المقدس اليوم اختلافا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كبيرا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ما كان عليه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زمن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أسلافنا القدماء. لكن مع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سفار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 المتنوعة 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رسال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ته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الأبدية هي نفسها، عبر آلاف السنين.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نسمي هذا القسم، الكتاب المقدس المفتوح .... لأن…  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سوف نستكشف أجزائه و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ق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طعه.</a:t>
            </a:r>
          </a:p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لآن، ربما بدأت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في تطوير ملف الكتاب المقدس الذهني الخاص بك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</a:t>
            </a:r>
          </a:p>
          <a:p>
            <a:pPr algn="r" rtl="1"/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لذا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... الأفكار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ستعرض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لاحقاً ستريكم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أن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كلمة الله هي ب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ناء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تتدرجي، منظم. لا حدود زمني لقيمتها الروحية...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تحتوي على مجموعة لا تضاهى من الأدب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عليها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يمكنك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وضع إيمانك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وثقتك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الكاملة – في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كتّابها، في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رسالة الخلاص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التي تقدمها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إرشادات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ها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روحية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المؤكد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ة لكل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إنسان على هذا الكوكب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7410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مع مساعد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طالب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رقم 18 ...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المُ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سمى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الكتاب المقدس المفتوح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"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،... ستتمكن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من مل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ئ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الفراغات كلما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تقدمنا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في الدرس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 توقف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وا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لدراستها للحظة وستجد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عدد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من الخطوط والحروف الفارغة،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سوف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ت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رشدك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خلال هذا القسم التالي. جاهز</a:t>
            </a:r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ون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؟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لنبدأ.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9458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نبدأ ب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فتح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صفحات الكتاب المقدس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التي في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هذا الرسم, </a:t>
            </a:r>
          </a:p>
          <a:p>
            <a:pPr algn="r" rtl="1"/>
            <a:r>
              <a:rPr lang="ar-LB" dirty="0" err="1">
                <a:latin typeface="Arial" pitchFamily="34" charset="0"/>
                <a:cs typeface="Arial" pitchFamily="34" charset="0"/>
                <a:sym typeface="Arial" pitchFamily="34" charset="0"/>
              </a:rPr>
              <a:t>قسمو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ه إلى ثمانية أقسام...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مع علامة التقسيم في المنتصف...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مع أربعة أقسام على جانب واحد وأربعة على الجانب الآخر. وبالطبع، ربما يكون واضحا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ً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لك 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أن علامة التقسيم تقع عند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مفترق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 هذين القسمين الرئيسيين من الكتاب المقدس.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الذي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يحدد الحدث الأكثر أهمية في تاريخ كوكبنا</a:t>
            </a:r>
            <a:r>
              <a:rPr lang="ar-LB" baseline="0" dirty="0"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– صليب الجلجثة وتضحية ربنا.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تشكل الأقسام الأربعة الموجودة على يسار العلامة ما نسميه الآن، القصة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أقدم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…</a:t>
            </a:r>
          </a:p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////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         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إلى اليمين، القصة ال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أحدث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21506" name="Rectangle 2"/>
          <p:cNvSpPr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algn="r" rtl="1"/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الآن سنقوم بترقيم كل قسم بالترتيب... من القسم الأول على اليسار، </a:t>
            </a:r>
            <a:r>
              <a:rPr lang="ar-LB" dirty="0">
                <a:latin typeface="Arial" pitchFamily="34" charset="0"/>
                <a:cs typeface="Arial" pitchFamily="34" charset="0"/>
                <a:sym typeface="Arial" pitchFamily="34" charset="0"/>
              </a:rPr>
              <a:t>وهكذا </a:t>
            </a:r>
            <a:r>
              <a:rPr lang="ar-JO" dirty="0">
                <a:latin typeface="Arial" pitchFamily="34" charset="0"/>
                <a:cs typeface="Arial" pitchFamily="34" charset="0"/>
                <a:sym typeface="Arial" pitchFamily="34" charset="0"/>
              </a:rPr>
              <a:t>إلى القسم الثامن على اليمين.</a:t>
            </a:r>
          </a:p>
          <a:p>
            <a:pPr algn="r" rtl="1"/>
            <a:endParaRPr lang="ar-JO" dirty="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BE52C0-4DE7-4B6A-A1D1-EF2B459603C2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FDD10-1105-4046-9C53-B92013D9B1A7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D3A4D-5EDD-4C6F-832E-3FF1B136D144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BD0CAE-C892-4E74-99C6-777FB7609CF2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6B925F-D65B-4A2E-BCF9-9F577A3C2515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4E729FB-CE96-465A-B50E-16D62E9BEFA6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95A488-ABDB-409F-8E48-426DE8BB48B8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DBEEC1-6CF4-4085-87F1-520817A50448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EFDF83-A727-4A82-811D-9DDD2C53E69E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18A899-783B-408E-AAD0-B10146971929}" type="slidenum">
              <a:rPr lang="ar-JO"/>
              <a:pPr/>
              <a:t>‹#›</a:t>
            </a:fld>
            <a:endParaRPr lang="ar-J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7386-58E0-C585-A3E9-CD9E6739F960}"/>
              </a:ext>
            </a:extLst>
          </p:cNvPr>
          <p:cNvSpPr txBox="1"/>
          <p:nvPr userDrawn="1"/>
        </p:nvSpPr>
        <p:spPr>
          <a:xfrm>
            <a:off x="457200" y="6453335"/>
            <a:ext cx="514400" cy="216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C3CA6C-4C0C-4196-9F8C-699EFB61950B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455AF2-16F0-4761-AD8B-908CA837367B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FDA5DB-767B-49E4-8287-DCD842967C79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2A303D-4306-490D-9956-6A863D64D816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7B7E69-27BB-49A4-8F91-4F36A3579A98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BE50F9-0EAD-4842-B7FB-70B551575754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3CF1A3-C6F4-4BBB-9B43-165BCBC38367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10086A-D888-4D06-899F-55BB9C6AFCCD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DAFBE2-59AF-4BFD-B5BA-7DAF7D5652E3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9E76DF-FC5E-4ED8-8B35-5408746D19EC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3DAF00-B8A1-42E9-9AE9-E15F42C036C0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20F630-1508-4CD0-8885-48139064DFEA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1162F2-B1B1-47F9-A9EE-D726F4C4EC3C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8D10BF2-7661-4644-BC51-D9FF469E4207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0A45D5E-3542-4E97-A0A1-32D8AC13A93B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/>
                <a:ahLst/>
                <a:cxnLst>
                  <a:cxn ang="0">
                    <a:pos x="91" y="33"/>
                  </a:cxn>
                  <a:cxn ang="0">
                    <a:pos x="212" y="76"/>
                  </a:cxn>
                  <a:cxn ang="0">
                    <a:pos x="332" y="174"/>
                  </a:cxn>
                  <a:cxn ang="0">
                    <a:pos x="383" y="305"/>
                  </a:cxn>
                  <a:cxn ang="0">
                    <a:pos x="443" y="446"/>
                  </a:cxn>
                  <a:cxn ang="0">
                    <a:pos x="453" y="620"/>
                  </a:cxn>
                  <a:cxn ang="0">
                    <a:pos x="494" y="751"/>
                  </a:cxn>
                  <a:cxn ang="0">
                    <a:pos x="494" y="882"/>
                  </a:cxn>
                  <a:cxn ang="0">
                    <a:pos x="483" y="1012"/>
                  </a:cxn>
                  <a:cxn ang="0">
                    <a:pos x="473" y="1143"/>
                  </a:cxn>
                  <a:cxn ang="0">
                    <a:pos x="463" y="1284"/>
                  </a:cxn>
                  <a:cxn ang="0">
                    <a:pos x="433" y="1426"/>
                  </a:cxn>
                  <a:cxn ang="0">
                    <a:pos x="383" y="1556"/>
                  </a:cxn>
                  <a:cxn ang="0">
                    <a:pos x="353" y="1687"/>
                  </a:cxn>
                  <a:cxn ang="0">
                    <a:pos x="443" y="1796"/>
                  </a:cxn>
                  <a:cxn ang="0">
                    <a:pos x="494" y="1937"/>
                  </a:cxn>
                  <a:cxn ang="0">
                    <a:pos x="524" y="2068"/>
                  </a:cxn>
                  <a:cxn ang="0">
                    <a:pos x="614" y="2198"/>
                  </a:cxn>
                  <a:cxn ang="0">
                    <a:pos x="705" y="2351"/>
                  </a:cxn>
                  <a:cxn ang="0">
                    <a:pos x="836" y="2470"/>
                  </a:cxn>
                  <a:cxn ang="0">
                    <a:pos x="947" y="2612"/>
                  </a:cxn>
                  <a:cxn ang="0">
                    <a:pos x="1078" y="2721"/>
                  </a:cxn>
                  <a:cxn ang="0">
                    <a:pos x="1158" y="2851"/>
                  </a:cxn>
                  <a:cxn ang="0">
                    <a:pos x="1269" y="3004"/>
                  </a:cxn>
                  <a:cxn ang="0">
                    <a:pos x="1319" y="3156"/>
                  </a:cxn>
                  <a:cxn ang="0">
                    <a:pos x="1370" y="3308"/>
                  </a:cxn>
                  <a:cxn ang="0">
                    <a:pos x="1400" y="3439"/>
                  </a:cxn>
                  <a:cxn ang="0">
                    <a:pos x="1410" y="3145"/>
                  </a:cxn>
                  <a:cxn ang="0">
                    <a:pos x="1340" y="3058"/>
                  </a:cxn>
                  <a:cxn ang="0">
                    <a:pos x="1259" y="2862"/>
                  </a:cxn>
                  <a:cxn ang="0">
                    <a:pos x="1098" y="2721"/>
                  </a:cxn>
                  <a:cxn ang="0">
                    <a:pos x="997" y="2514"/>
                  </a:cxn>
                  <a:cxn ang="0">
                    <a:pos x="806" y="2449"/>
                  </a:cxn>
                  <a:cxn ang="0">
                    <a:pos x="735" y="2307"/>
                  </a:cxn>
                  <a:cxn ang="0">
                    <a:pos x="635" y="2187"/>
                  </a:cxn>
                  <a:cxn ang="0">
                    <a:pos x="534" y="1959"/>
                  </a:cxn>
                  <a:cxn ang="0">
                    <a:pos x="443" y="1785"/>
                  </a:cxn>
                  <a:cxn ang="0">
                    <a:pos x="403" y="1632"/>
                  </a:cxn>
                  <a:cxn ang="0">
                    <a:pos x="433" y="1491"/>
                  </a:cxn>
                  <a:cxn ang="0">
                    <a:pos x="483" y="1349"/>
                  </a:cxn>
                  <a:cxn ang="0">
                    <a:pos x="483" y="1208"/>
                  </a:cxn>
                  <a:cxn ang="0">
                    <a:pos x="524" y="1023"/>
                  </a:cxn>
                  <a:cxn ang="0">
                    <a:pos x="514" y="805"/>
                  </a:cxn>
                  <a:cxn ang="0">
                    <a:pos x="534" y="642"/>
                  </a:cxn>
                  <a:cxn ang="0">
                    <a:pos x="554" y="522"/>
                  </a:cxn>
                  <a:cxn ang="0">
                    <a:pos x="665" y="392"/>
                  </a:cxn>
                  <a:cxn ang="0">
                    <a:pos x="826" y="218"/>
                  </a:cxn>
                  <a:cxn ang="0">
                    <a:pos x="876" y="76"/>
                  </a:cxn>
                  <a:cxn ang="0">
                    <a:pos x="917" y="11"/>
                  </a:cxn>
                  <a:cxn ang="0">
                    <a:pos x="765" y="87"/>
                  </a:cxn>
                  <a:cxn ang="0">
                    <a:pos x="755" y="218"/>
                  </a:cxn>
                  <a:cxn ang="0">
                    <a:pos x="745" y="305"/>
                  </a:cxn>
                  <a:cxn ang="0">
                    <a:pos x="624" y="435"/>
                  </a:cxn>
                  <a:cxn ang="0">
                    <a:pos x="534" y="522"/>
                  </a:cxn>
                  <a:cxn ang="0">
                    <a:pos x="483" y="664"/>
                  </a:cxn>
                  <a:cxn ang="0">
                    <a:pos x="473" y="511"/>
                  </a:cxn>
                  <a:cxn ang="0">
                    <a:pos x="443" y="348"/>
                  </a:cxn>
                  <a:cxn ang="0">
                    <a:pos x="383" y="218"/>
                  </a:cxn>
                  <a:cxn ang="0">
                    <a:pos x="302" y="98"/>
                  </a:cxn>
                  <a:cxn ang="0">
                    <a:pos x="181" y="33"/>
                  </a:cxn>
                  <a:cxn ang="0">
                    <a:pos x="60" y="1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/>
                <a:ahLst/>
                <a:cxnLst>
                  <a:cxn ang="0">
                    <a:pos x="40" y="43"/>
                  </a:cxn>
                  <a:cxn ang="0">
                    <a:pos x="141" y="65"/>
                  </a:cxn>
                  <a:cxn ang="0">
                    <a:pos x="232" y="76"/>
                  </a:cxn>
                  <a:cxn ang="0">
                    <a:pos x="363" y="130"/>
                  </a:cxn>
                  <a:cxn ang="0">
                    <a:pos x="504" y="130"/>
                  </a:cxn>
                  <a:cxn ang="0">
                    <a:pos x="604" y="141"/>
                  </a:cxn>
                  <a:cxn ang="0">
                    <a:pos x="705" y="196"/>
                  </a:cxn>
                  <a:cxn ang="0">
                    <a:pos x="765" y="250"/>
                  </a:cxn>
                  <a:cxn ang="0">
                    <a:pos x="906" y="261"/>
                  </a:cxn>
                  <a:cxn ang="0">
                    <a:pos x="1007" y="261"/>
                  </a:cxn>
                  <a:cxn ang="0">
                    <a:pos x="1148" y="250"/>
                  </a:cxn>
                  <a:cxn ang="0">
                    <a:pos x="1219" y="304"/>
                  </a:cxn>
                  <a:cxn ang="0">
                    <a:pos x="1299" y="315"/>
                  </a:cxn>
                  <a:cxn ang="0">
                    <a:pos x="1380" y="380"/>
                  </a:cxn>
                  <a:cxn ang="0">
                    <a:pos x="1460" y="424"/>
                  </a:cxn>
                  <a:cxn ang="0">
                    <a:pos x="1541" y="446"/>
                  </a:cxn>
                  <a:cxn ang="0">
                    <a:pos x="1662" y="446"/>
                  </a:cxn>
                  <a:cxn ang="0">
                    <a:pos x="1752" y="456"/>
                  </a:cxn>
                  <a:cxn ang="0">
                    <a:pos x="1883" y="467"/>
                  </a:cxn>
                  <a:cxn ang="0">
                    <a:pos x="1964" y="489"/>
                  </a:cxn>
                  <a:cxn ang="0">
                    <a:pos x="1863" y="467"/>
                  </a:cxn>
                  <a:cxn ang="0">
                    <a:pos x="1783" y="446"/>
                  </a:cxn>
                  <a:cxn ang="0">
                    <a:pos x="1692" y="446"/>
                  </a:cxn>
                  <a:cxn ang="0">
                    <a:pos x="1611" y="402"/>
                  </a:cxn>
                  <a:cxn ang="0">
                    <a:pos x="1531" y="413"/>
                  </a:cxn>
                  <a:cxn ang="0">
                    <a:pos x="1450" y="369"/>
                  </a:cxn>
                  <a:cxn ang="0">
                    <a:pos x="1370" y="348"/>
                  </a:cxn>
                  <a:cxn ang="0">
                    <a:pos x="1289" y="272"/>
                  </a:cxn>
                  <a:cxn ang="0">
                    <a:pos x="1209" y="283"/>
                  </a:cxn>
                  <a:cxn ang="0">
                    <a:pos x="1047" y="130"/>
                  </a:cxn>
                  <a:cxn ang="0">
                    <a:pos x="927" y="130"/>
                  </a:cxn>
                  <a:cxn ang="0">
                    <a:pos x="886" y="228"/>
                  </a:cxn>
                  <a:cxn ang="0">
                    <a:pos x="806" y="228"/>
                  </a:cxn>
                  <a:cxn ang="0">
                    <a:pos x="725" y="196"/>
                  </a:cxn>
                  <a:cxn ang="0">
                    <a:pos x="624" y="152"/>
                  </a:cxn>
                  <a:cxn ang="0">
                    <a:pos x="544" y="109"/>
                  </a:cxn>
                  <a:cxn ang="0">
                    <a:pos x="443" y="109"/>
                  </a:cxn>
                  <a:cxn ang="0">
                    <a:pos x="353" y="76"/>
                  </a:cxn>
                  <a:cxn ang="0">
                    <a:pos x="262" y="87"/>
                  </a:cxn>
                  <a:cxn ang="0">
                    <a:pos x="181" y="43"/>
                  </a:cxn>
                  <a:cxn ang="0">
                    <a:pos x="101" y="33"/>
                  </a:cxn>
                  <a:cxn ang="0">
                    <a:pos x="20" y="11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/>
                <a:ahLst/>
                <a:cxnLst>
                  <a:cxn ang="0">
                    <a:pos x="977" y="76"/>
                  </a:cxn>
                  <a:cxn ang="0">
                    <a:pos x="907" y="152"/>
                  </a:cxn>
                  <a:cxn ang="0">
                    <a:pos x="826" y="131"/>
                  </a:cxn>
                  <a:cxn ang="0">
                    <a:pos x="745" y="152"/>
                  </a:cxn>
                  <a:cxn ang="0">
                    <a:pos x="685" y="229"/>
                  </a:cxn>
                  <a:cxn ang="0">
                    <a:pos x="604" y="250"/>
                  </a:cxn>
                  <a:cxn ang="0">
                    <a:pos x="524" y="283"/>
                  </a:cxn>
                  <a:cxn ang="0">
                    <a:pos x="443" y="348"/>
                  </a:cxn>
                  <a:cxn ang="0">
                    <a:pos x="383" y="435"/>
                  </a:cxn>
                  <a:cxn ang="0">
                    <a:pos x="343" y="511"/>
                  </a:cxn>
                  <a:cxn ang="0">
                    <a:pos x="302" y="599"/>
                  </a:cxn>
                  <a:cxn ang="0">
                    <a:pos x="222" y="599"/>
                  </a:cxn>
                  <a:cxn ang="0">
                    <a:pos x="141" y="653"/>
                  </a:cxn>
                  <a:cxn ang="0">
                    <a:pos x="60" y="653"/>
                  </a:cxn>
                  <a:cxn ang="0">
                    <a:pos x="0" y="707"/>
                  </a:cxn>
                  <a:cxn ang="0">
                    <a:pos x="81" y="729"/>
                  </a:cxn>
                  <a:cxn ang="0">
                    <a:pos x="141" y="816"/>
                  </a:cxn>
                  <a:cxn ang="0">
                    <a:pos x="222" y="816"/>
                  </a:cxn>
                  <a:cxn ang="0">
                    <a:pos x="302" y="860"/>
                  </a:cxn>
                  <a:cxn ang="0">
                    <a:pos x="383" y="914"/>
                  </a:cxn>
                  <a:cxn ang="0">
                    <a:pos x="463" y="914"/>
                  </a:cxn>
                  <a:cxn ang="0">
                    <a:pos x="524" y="882"/>
                  </a:cxn>
                  <a:cxn ang="0">
                    <a:pos x="584" y="816"/>
                  </a:cxn>
                  <a:cxn ang="0">
                    <a:pos x="655" y="784"/>
                  </a:cxn>
                  <a:cxn ang="0">
                    <a:pos x="705" y="871"/>
                  </a:cxn>
                  <a:cxn ang="0">
                    <a:pos x="735" y="958"/>
                  </a:cxn>
                  <a:cxn ang="0">
                    <a:pos x="796" y="1088"/>
                  </a:cxn>
                  <a:cxn ang="0">
                    <a:pos x="846" y="1186"/>
                  </a:cxn>
                  <a:cxn ang="0">
                    <a:pos x="876" y="1273"/>
                  </a:cxn>
                  <a:cxn ang="0">
                    <a:pos x="907" y="1360"/>
                  </a:cxn>
                  <a:cxn ang="0">
                    <a:pos x="917" y="1447"/>
                  </a:cxn>
                  <a:cxn ang="0">
                    <a:pos x="957" y="1534"/>
                  </a:cxn>
                  <a:cxn ang="0">
                    <a:pos x="977" y="1622"/>
                  </a:cxn>
                  <a:cxn ang="0">
                    <a:pos x="1017" y="1709"/>
                  </a:cxn>
                  <a:cxn ang="0">
                    <a:pos x="1041" y="1763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/>
                <a:ahLst/>
                <a:cxnLst>
                  <a:cxn ang="0">
                    <a:pos x="151" y="54"/>
                  </a:cxn>
                  <a:cxn ang="0">
                    <a:pos x="282" y="250"/>
                  </a:cxn>
                  <a:cxn ang="0">
                    <a:pos x="524" y="261"/>
                  </a:cxn>
                  <a:cxn ang="0">
                    <a:pos x="686" y="467"/>
                  </a:cxn>
                  <a:cxn ang="0">
                    <a:pos x="766" y="706"/>
                  </a:cxn>
                  <a:cxn ang="0">
                    <a:pos x="918" y="739"/>
                  </a:cxn>
                  <a:cxn ang="0">
                    <a:pos x="1008" y="815"/>
                  </a:cxn>
                  <a:cxn ang="0">
                    <a:pos x="1210" y="869"/>
                  </a:cxn>
                  <a:cxn ang="0">
                    <a:pos x="1331" y="772"/>
                  </a:cxn>
                  <a:cxn ang="0">
                    <a:pos x="1412" y="565"/>
                  </a:cxn>
                  <a:cxn ang="0">
                    <a:pos x="1291" y="359"/>
                  </a:cxn>
                  <a:cxn ang="0">
                    <a:pos x="1412" y="163"/>
                  </a:cxn>
                  <a:cxn ang="0">
                    <a:pos x="1603" y="206"/>
                  </a:cxn>
                  <a:cxn ang="0">
                    <a:pos x="1785" y="250"/>
                  </a:cxn>
                  <a:cxn ang="0">
                    <a:pos x="1967" y="250"/>
                  </a:cxn>
                  <a:cxn ang="0">
                    <a:pos x="2088" y="217"/>
                  </a:cxn>
                  <a:cxn ang="0">
                    <a:pos x="2219" y="120"/>
                  </a:cxn>
                  <a:cxn ang="0">
                    <a:pos x="2420" y="261"/>
                  </a:cxn>
                  <a:cxn ang="0">
                    <a:pos x="2612" y="348"/>
                  </a:cxn>
                  <a:cxn ang="0">
                    <a:pos x="2783" y="478"/>
                  </a:cxn>
                  <a:cxn ang="0">
                    <a:pos x="2985" y="576"/>
                  </a:cxn>
                  <a:cxn ang="0">
                    <a:pos x="3177" y="652"/>
                  </a:cxn>
                  <a:cxn ang="0">
                    <a:pos x="3378" y="772"/>
                  </a:cxn>
                  <a:cxn ang="0">
                    <a:pos x="3580" y="706"/>
                  </a:cxn>
                  <a:cxn ang="0">
                    <a:pos x="3782" y="772"/>
                  </a:cxn>
                  <a:cxn ang="0">
                    <a:pos x="3983" y="706"/>
                  </a:cxn>
                  <a:cxn ang="0">
                    <a:pos x="4195" y="696"/>
                  </a:cxn>
                  <a:cxn ang="0">
                    <a:pos x="4397" y="783"/>
                  </a:cxn>
                  <a:cxn ang="0">
                    <a:pos x="4599" y="783"/>
                  </a:cxn>
                  <a:cxn ang="0">
                    <a:pos x="4800" y="761"/>
                  </a:cxn>
                  <a:cxn ang="0">
                    <a:pos x="4760" y="848"/>
                  </a:cxn>
                  <a:cxn ang="0">
                    <a:pos x="4498" y="924"/>
                  </a:cxn>
                  <a:cxn ang="0">
                    <a:pos x="4296" y="978"/>
                  </a:cxn>
                  <a:cxn ang="0">
                    <a:pos x="4276" y="1130"/>
                  </a:cxn>
                  <a:cxn ang="0">
                    <a:pos x="4165" y="1293"/>
                  </a:cxn>
                  <a:cxn ang="0">
                    <a:pos x="3933" y="1337"/>
                  </a:cxn>
                  <a:cxn ang="0">
                    <a:pos x="3620" y="1185"/>
                  </a:cxn>
                  <a:cxn ang="0">
                    <a:pos x="3409" y="1011"/>
                  </a:cxn>
                  <a:cxn ang="0">
                    <a:pos x="3177" y="978"/>
                  </a:cxn>
                  <a:cxn ang="0">
                    <a:pos x="2955" y="859"/>
                  </a:cxn>
                  <a:cxn ang="0">
                    <a:pos x="2703" y="848"/>
                  </a:cxn>
                  <a:cxn ang="0">
                    <a:pos x="2471" y="924"/>
                  </a:cxn>
                  <a:cxn ang="0">
                    <a:pos x="2239" y="859"/>
                  </a:cxn>
                  <a:cxn ang="0">
                    <a:pos x="2027" y="772"/>
                  </a:cxn>
                  <a:cxn ang="0">
                    <a:pos x="1926" y="946"/>
                  </a:cxn>
                  <a:cxn ang="0">
                    <a:pos x="1916" y="1163"/>
                  </a:cxn>
                  <a:cxn ang="0">
                    <a:pos x="1805" y="1359"/>
                  </a:cxn>
                  <a:cxn ang="0">
                    <a:pos x="1593" y="1402"/>
                  </a:cxn>
                  <a:cxn ang="0">
                    <a:pos x="1382" y="1326"/>
                  </a:cxn>
                  <a:cxn ang="0">
                    <a:pos x="1180" y="1239"/>
                  </a:cxn>
                  <a:cxn ang="0">
                    <a:pos x="978" y="1217"/>
                  </a:cxn>
                  <a:cxn ang="0">
                    <a:pos x="777" y="1337"/>
                  </a:cxn>
                  <a:cxn ang="0">
                    <a:pos x="625" y="1250"/>
                  </a:cxn>
                  <a:cxn ang="0">
                    <a:pos x="504" y="1087"/>
                  </a:cxn>
                  <a:cxn ang="0">
                    <a:pos x="373" y="902"/>
                  </a:cxn>
                  <a:cxn ang="0">
                    <a:pos x="182" y="783"/>
                  </a:cxn>
                  <a:cxn ang="0">
                    <a:pos x="121" y="598"/>
                  </a:cxn>
                  <a:cxn ang="0">
                    <a:pos x="61" y="413"/>
                  </a:cxn>
                  <a:cxn ang="0">
                    <a:pos x="61" y="196"/>
                  </a:cxn>
                  <a:cxn ang="0">
                    <a:pos x="0" y="0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/>
                <a:ahLst/>
                <a:cxnLst>
                  <a:cxn ang="0">
                    <a:pos x="968" y="2686"/>
                  </a:cxn>
                  <a:cxn ang="0">
                    <a:pos x="766" y="3045"/>
                  </a:cxn>
                  <a:cxn ang="0">
                    <a:pos x="474" y="3121"/>
                  </a:cxn>
                  <a:cxn ang="0">
                    <a:pos x="161" y="3067"/>
                  </a:cxn>
                  <a:cxn ang="0">
                    <a:pos x="182" y="2893"/>
                  </a:cxn>
                  <a:cxn ang="0">
                    <a:pos x="504" y="2828"/>
                  </a:cxn>
                  <a:cxn ang="0">
                    <a:pos x="807" y="2708"/>
                  </a:cxn>
                  <a:cxn ang="0">
                    <a:pos x="958" y="2447"/>
                  </a:cxn>
                  <a:cxn ang="0">
                    <a:pos x="645" y="2186"/>
                  </a:cxn>
                  <a:cxn ang="0">
                    <a:pos x="303" y="2001"/>
                  </a:cxn>
                  <a:cxn ang="0">
                    <a:pos x="444" y="2012"/>
                  </a:cxn>
                  <a:cxn ang="0">
                    <a:pos x="837" y="2077"/>
                  </a:cxn>
                  <a:cxn ang="0">
                    <a:pos x="1190" y="2186"/>
                  </a:cxn>
                  <a:cxn ang="0">
                    <a:pos x="1291" y="2230"/>
                  </a:cxn>
                  <a:cxn ang="0">
                    <a:pos x="1553" y="1990"/>
                  </a:cxn>
                  <a:cxn ang="0">
                    <a:pos x="1896" y="1795"/>
                  </a:cxn>
                  <a:cxn ang="0">
                    <a:pos x="2047" y="1468"/>
                  </a:cxn>
                  <a:cxn ang="0">
                    <a:pos x="2148" y="1523"/>
                  </a:cxn>
                  <a:cxn ang="0">
                    <a:pos x="2350" y="1370"/>
                  </a:cxn>
                  <a:cxn ang="0">
                    <a:pos x="2158" y="1088"/>
                  </a:cxn>
                  <a:cxn ang="0">
                    <a:pos x="2077" y="653"/>
                  </a:cxn>
                  <a:cxn ang="0">
                    <a:pos x="1876" y="359"/>
                  </a:cxn>
                  <a:cxn ang="0">
                    <a:pos x="1674" y="65"/>
                  </a:cxn>
                  <a:cxn ang="0">
                    <a:pos x="1967" y="131"/>
                  </a:cxn>
                  <a:cxn ang="0">
                    <a:pos x="2198" y="348"/>
                  </a:cxn>
                  <a:cxn ang="0">
                    <a:pos x="2188" y="674"/>
                  </a:cxn>
                  <a:cxn ang="0">
                    <a:pos x="2309" y="914"/>
                  </a:cxn>
                  <a:cxn ang="0">
                    <a:pos x="2562" y="707"/>
                  </a:cxn>
                  <a:cxn ang="0">
                    <a:pos x="2400" y="326"/>
                  </a:cxn>
                  <a:cxn ang="0">
                    <a:pos x="2794" y="163"/>
                  </a:cxn>
                  <a:cxn ang="0">
                    <a:pos x="3207" y="196"/>
                  </a:cxn>
                  <a:cxn ang="0">
                    <a:pos x="3247" y="555"/>
                  </a:cxn>
                  <a:cxn ang="0">
                    <a:pos x="3086" y="783"/>
                  </a:cxn>
                  <a:cxn ang="0">
                    <a:pos x="2783" y="881"/>
                  </a:cxn>
                  <a:cxn ang="0">
                    <a:pos x="3096" y="1055"/>
                  </a:cxn>
                  <a:cxn ang="0">
                    <a:pos x="3499" y="1033"/>
                  </a:cxn>
                  <a:cxn ang="0">
                    <a:pos x="3741" y="1283"/>
                  </a:cxn>
                  <a:cxn ang="0">
                    <a:pos x="3661" y="1664"/>
                  </a:cxn>
                  <a:cxn ang="0">
                    <a:pos x="3873" y="1903"/>
                  </a:cxn>
                  <a:cxn ang="0">
                    <a:pos x="4175" y="1784"/>
                  </a:cxn>
                  <a:cxn ang="0">
                    <a:pos x="4468" y="1631"/>
                  </a:cxn>
                  <a:cxn ang="0">
                    <a:pos x="4720" y="1392"/>
                  </a:cxn>
                  <a:cxn ang="0">
                    <a:pos x="4992" y="1490"/>
                  </a:cxn>
                  <a:cxn ang="0">
                    <a:pos x="4730" y="1762"/>
                  </a:cxn>
                  <a:cxn ang="0">
                    <a:pos x="4518" y="2132"/>
                  </a:cxn>
                  <a:cxn ang="0">
                    <a:pos x="4266" y="2491"/>
                  </a:cxn>
                  <a:cxn ang="0">
                    <a:pos x="3812" y="2469"/>
                  </a:cxn>
                  <a:cxn ang="0">
                    <a:pos x="3560" y="2317"/>
                  </a:cxn>
                  <a:cxn ang="0">
                    <a:pos x="3550" y="1849"/>
                  </a:cxn>
                  <a:cxn ang="0">
                    <a:pos x="3348" y="1566"/>
                  </a:cxn>
                  <a:cxn ang="0">
                    <a:pos x="3005" y="1773"/>
                  </a:cxn>
                  <a:cxn ang="0">
                    <a:pos x="2824" y="1566"/>
                  </a:cxn>
                  <a:cxn ang="0">
                    <a:pos x="2582" y="1294"/>
                  </a:cxn>
                  <a:cxn ang="0">
                    <a:pos x="2279" y="1577"/>
                  </a:cxn>
                  <a:cxn ang="0">
                    <a:pos x="2158" y="2001"/>
                  </a:cxn>
                  <a:cxn ang="0">
                    <a:pos x="1896" y="2328"/>
                  </a:cxn>
                  <a:cxn ang="0">
                    <a:pos x="1755" y="2643"/>
                  </a:cxn>
                  <a:cxn ang="0">
                    <a:pos x="1392" y="2436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/>
                <a:ahLst/>
                <a:cxnLst>
                  <a:cxn ang="0">
                    <a:pos x="154" y="44"/>
                  </a:cxn>
                  <a:cxn ang="0">
                    <a:pos x="168" y="102"/>
                  </a:cxn>
                  <a:cxn ang="0">
                    <a:pos x="174" y="160"/>
                  </a:cxn>
                  <a:cxn ang="0">
                    <a:pos x="201" y="226"/>
                  </a:cxn>
                  <a:cxn ang="0">
                    <a:pos x="208" y="291"/>
                  </a:cxn>
                  <a:cxn ang="0">
                    <a:pos x="221" y="349"/>
                  </a:cxn>
                  <a:cxn ang="0">
                    <a:pos x="228" y="415"/>
                  </a:cxn>
                  <a:cxn ang="0">
                    <a:pos x="221" y="473"/>
                  </a:cxn>
                  <a:cxn ang="0">
                    <a:pos x="201" y="524"/>
                  </a:cxn>
                  <a:cxn ang="0">
                    <a:pos x="161" y="466"/>
                  </a:cxn>
                  <a:cxn ang="0">
                    <a:pos x="107" y="437"/>
                  </a:cxn>
                  <a:cxn ang="0">
                    <a:pos x="54" y="422"/>
                  </a:cxn>
                  <a:cxn ang="0">
                    <a:pos x="0" y="408"/>
                  </a:cxn>
                  <a:cxn ang="0">
                    <a:pos x="54" y="451"/>
                  </a:cxn>
                  <a:cxn ang="0">
                    <a:pos x="107" y="458"/>
                  </a:cxn>
                  <a:cxn ang="0">
                    <a:pos x="148" y="488"/>
                  </a:cxn>
                  <a:cxn ang="0">
                    <a:pos x="181" y="546"/>
                  </a:cxn>
                  <a:cxn ang="0">
                    <a:pos x="235" y="531"/>
                  </a:cxn>
                  <a:cxn ang="0">
                    <a:pos x="289" y="546"/>
                  </a:cxn>
                  <a:cxn ang="0">
                    <a:pos x="342" y="582"/>
                  </a:cxn>
                  <a:cxn ang="0">
                    <a:pos x="396" y="597"/>
                  </a:cxn>
                  <a:cxn ang="0">
                    <a:pos x="483" y="604"/>
                  </a:cxn>
                  <a:cxn ang="0">
                    <a:pos x="544" y="589"/>
                  </a:cxn>
                  <a:cxn ang="0">
                    <a:pos x="604" y="582"/>
                  </a:cxn>
                  <a:cxn ang="0">
                    <a:pos x="671" y="568"/>
                  </a:cxn>
                  <a:cxn ang="0">
                    <a:pos x="604" y="568"/>
                  </a:cxn>
                  <a:cxn ang="0">
                    <a:pos x="537" y="575"/>
                  </a:cxn>
                  <a:cxn ang="0">
                    <a:pos x="483" y="575"/>
                  </a:cxn>
                  <a:cxn ang="0">
                    <a:pos x="429" y="575"/>
                  </a:cxn>
                  <a:cxn ang="0">
                    <a:pos x="376" y="568"/>
                  </a:cxn>
                  <a:cxn ang="0">
                    <a:pos x="322" y="524"/>
                  </a:cxn>
                  <a:cxn ang="0">
                    <a:pos x="268" y="509"/>
                  </a:cxn>
                  <a:cxn ang="0">
                    <a:pos x="255" y="451"/>
                  </a:cxn>
                  <a:cxn ang="0">
                    <a:pos x="255" y="393"/>
                  </a:cxn>
                  <a:cxn ang="0">
                    <a:pos x="248" y="327"/>
                  </a:cxn>
                  <a:cxn ang="0">
                    <a:pos x="242" y="269"/>
                  </a:cxn>
                  <a:cxn ang="0">
                    <a:pos x="228" y="211"/>
                  </a:cxn>
                  <a:cxn ang="0">
                    <a:pos x="201" y="146"/>
                  </a:cxn>
                  <a:cxn ang="0">
                    <a:pos x="141" y="109"/>
                  </a:cxn>
                  <a:cxn ang="0">
                    <a:pos x="161" y="51"/>
                  </a:cxn>
                  <a:cxn ang="0">
                    <a:pos x="134" y="0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/>
                <a:ahLst/>
                <a:cxnLst>
                  <a:cxn ang="0">
                    <a:pos x="1122" y="87"/>
                  </a:cxn>
                  <a:cxn ang="0">
                    <a:pos x="1095" y="210"/>
                  </a:cxn>
                  <a:cxn ang="0">
                    <a:pos x="1054" y="319"/>
                  </a:cxn>
                  <a:cxn ang="0">
                    <a:pos x="1034" y="406"/>
                  </a:cxn>
                  <a:cxn ang="0">
                    <a:pos x="1075" y="522"/>
                  </a:cxn>
                  <a:cxn ang="0">
                    <a:pos x="1054" y="638"/>
                  </a:cxn>
                  <a:cxn ang="0">
                    <a:pos x="1028" y="754"/>
                  </a:cxn>
                  <a:cxn ang="0">
                    <a:pos x="947" y="863"/>
                  </a:cxn>
                  <a:cxn ang="0">
                    <a:pos x="913" y="979"/>
                  </a:cxn>
                  <a:cxn ang="0">
                    <a:pos x="860" y="1103"/>
                  </a:cxn>
                  <a:cxn ang="0">
                    <a:pos x="813" y="1219"/>
                  </a:cxn>
                  <a:cxn ang="0">
                    <a:pos x="719" y="1313"/>
                  </a:cxn>
                  <a:cxn ang="0">
                    <a:pos x="611" y="1320"/>
                  </a:cxn>
                  <a:cxn ang="0">
                    <a:pos x="504" y="1320"/>
                  </a:cxn>
                  <a:cxn ang="0">
                    <a:pos x="396" y="1364"/>
                  </a:cxn>
                  <a:cxn ang="0">
                    <a:pos x="316" y="1248"/>
                  </a:cxn>
                  <a:cxn ang="0">
                    <a:pos x="208" y="1175"/>
                  </a:cxn>
                  <a:cxn ang="0">
                    <a:pos x="101" y="1175"/>
                  </a:cxn>
                  <a:cxn ang="0">
                    <a:pos x="40" y="1182"/>
                  </a:cxn>
                  <a:cxn ang="0">
                    <a:pos x="141" y="1240"/>
                  </a:cxn>
                  <a:cxn ang="0">
                    <a:pos x="235" y="1328"/>
                  </a:cxn>
                  <a:cxn ang="0">
                    <a:pos x="349" y="1386"/>
                  </a:cxn>
                  <a:cxn ang="0">
                    <a:pos x="356" y="1531"/>
                  </a:cxn>
                  <a:cxn ang="0">
                    <a:pos x="349" y="1690"/>
                  </a:cxn>
                  <a:cxn ang="0">
                    <a:pos x="296" y="1821"/>
                  </a:cxn>
                  <a:cxn ang="0">
                    <a:pos x="235" y="1951"/>
                  </a:cxn>
                  <a:cxn ang="0">
                    <a:pos x="168" y="2082"/>
                  </a:cxn>
                  <a:cxn ang="0">
                    <a:pos x="134" y="2213"/>
                  </a:cxn>
                  <a:cxn ang="0">
                    <a:pos x="67" y="2329"/>
                  </a:cxn>
                  <a:cxn ang="0">
                    <a:pos x="27" y="2452"/>
                  </a:cxn>
                  <a:cxn ang="0">
                    <a:pos x="20" y="2510"/>
                  </a:cxn>
                  <a:cxn ang="0">
                    <a:pos x="81" y="2387"/>
                  </a:cxn>
                  <a:cxn ang="0">
                    <a:pos x="148" y="2271"/>
                  </a:cxn>
                  <a:cxn ang="0">
                    <a:pos x="201" y="2147"/>
                  </a:cxn>
                  <a:cxn ang="0">
                    <a:pos x="242" y="2002"/>
                  </a:cxn>
                  <a:cxn ang="0">
                    <a:pos x="316" y="1886"/>
                  </a:cxn>
                  <a:cxn ang="0">
                    <a:pos x="403" y="1763"/>
                  </a:cxn>
                  <a:cxn ang="0">
                    <a:pos x="430" y="1639"/>
                  </a:cxn>
                  <a:cxn ang="0">
                    <a:pos x="423" y="1523"/>
                  </a:cxn>
                  <a:cxn ang="0">
                    <a:pos x="497" y="1444"/>
                  </a:cxn>
                  <a:cxn ang="0">
                    <a:pos x="651" y="1407"/>
                  </a:cxn>
                  <a:cxn ang="0">
                    <a:pos x="792" y="1364"/>
                  </a:cxn>
                  <a:cxn ang="0">
                    <a:pos x="866" y="1255"/>
                  </a:cxn>
                  <a:cxn ang="0">
                    <a:pos x="907" y="1074"/>
                  </a:cxn>
                  <a:cxn ang="0">
                    <a:pos x="1014" y="979"/>
                  </a:cxn>
                  <a:cxn ang="0">
                    <a:pos x="1048" y="856"/>
                  </a:cxn>
                  <a:cxn ang="0">
                    <a:pos x="1088" y="733"/>
                  </a:cxn>
                  <a:cxn ang="0">
                    <a:pos x="1115" y="617"/>
                  </a:cxn>
                  <a:cxn ang="0">
                    <a:pos x="1108" y="493"/>
                  </a:cxn>
                  <a:cxn ang="0">
                    <a:pos x="1081" y="377"/>
                  </a:cxn>
                  <a:cxn ang="0">
                    <a:pos x="1088" y="261"/>
                  </a:cxn>
                  <a:cxn ang="0">
                    <a:pos x="1135" y="138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/>
                <a:ahLst/>
                <a:cxnLst>
                  <a:cxn ang="0">
                    <a:pos x="87" y="65"/>
                  </a:cxn>
                  <a:cxn ang="0">
                    <a:pos x="168" y="51"/>
                  </a:cxn>
                  <a:cxn ang="0">
                    <a:pos x="222" y="44"/>
                  </a:cxn>
                  <a:cxn ang="0">
                    <a:pos x="276" y="29"/>
                  </a:cxn>
                  <a:cxn ang="0">
                    <a:pos x="370" y="7"/>
                  </a:cxn>
                  <a:cxn ang="0">
                    <a:pos x="451" y="0"/>
                  </a:cxn>
                  <a:cxn ang="0">
                    <a:pos x="504" y="0"/>
                  </a:cxn>
                  <a:cxn ang="0">
                    <a:pos x="558" y="22"/>
                  </a:cxn>
                  <a:cxn ang="0">
                    <a:pos x="632" y="51"/>
                  </a:cxn>
                  <a:cxn ang="0">
                    <a:pos x="693" y="80"/>
                  </a:cxn>
                  <a:cxn ang="0">
                    <a:pos x="746" y="87"/>
                  </a:cxn>
                  <a:cxn ang="0">
                    <a:pos x="800" y="94"/>
                  </a:cxn>
                  <a:cxn ang="0">
                    <a:pos x="867" y="131"/>
                  </a:cxn>
                  <a:cxn ang="0">
                    <a:pos x="921" y="138"/>
                  </a:cxn>
                  <a:cxn ang="0">
                    <a:pos x="982" y="145"/>
                  </a:cxn>
                  <a:cxn ang="0">
                    <a:pos x="1036" y="167"/>
                  </a:cxn>
                  <a:cxn ang="0">
                    <a:pos x="1150" y="189"/>
                  </a:cxn>
                  <a:cxn ang="0">
                    <a:pos x="1231" y="196"/>
                  </a:cxn>
                  <a:cxn ang="0">
                    <a:pos x="1291" y="225"/>
                  </a:cxn>
                  <a:cxn ang="0">
                    <a:pos x="1352" y="254"/>
                  </a:cxn>
                  <a:cxn ang="0">
                    <a:pos x="1432" y="261"/>
                  </a:cxn>
                  <a:cxn ang="0">
                    <a:pos x="1493" y="276"/>
                  </a:cxn>
                  <a:cxn ang="0">
                    <a:pos x="1580" y="290"/>
                  </a:cxn>
                  <a:cxn ang="0">
                    <a:pos x="1634" y="305"/>
                  </a:cxn>
                  <a:cxn ang="0">
                    <a:pos x="1695" y="327"/>
                  </a:cxn>
                  <a:cxn ang="0">
                    <a:pos x="1748" y="356"/>
                  </a:cxn>
                  <a:cxn ang="0">
                    <a:pos x="1809" y="392"/>
                  </a:cxn>
                  <a:cxn ang="0">
                    <a:pos x="1869" y="392"/>
                  </a:cxn>
                  <a:cxn ang="0">
                    <a:pos x="1950" y="399"/>
                  </a:cxn>
                  <a:cxn ang="0">
                    <a:pos x="1950" y="414"/>
                  </a:cxn>
                  <a:cxn ang="0">
                    <a:pos x="1883" y="421"/>
                  </a:cxn>
                  <a:cxn ang="0">
                    <a:pos x="1829" y="414"/>
                  </a:cxn>
                  <a:cxn ang="0">
                    <a:pos x="1775" y="414"/>
                  </a:cxn>
                  <a:cxn ang="0">
                    <a:pos x="1721" y="363"/>
                  </a:cxn>
                  <a:cxn ang="0">
                    <a:pos x="1661" y="341"/>
                  </a:cxn>
                  <a:cxn ang="0">
                    <a:pos x="1594" y="319"/>
                  </a:cxn>
                  <a:cxn ang="0">
                    <a:pos x="1533" y="305"/>
                  </a:cxn>
                  <a:cxn ang="0">
                    <a:pos x="1479" y="290"/>
                  </a:cxn>
                  <a:cxn ang="0">
                    <a:pos x="1405" y="276"/>
                  </a:cxn>
                  <a:cxn ang="0">
                    <a:pos x="1352" y="269"/>
                  </a:cxn>
                  <a:cxn ang="0">
                    <a:pos x="1298" y="261"/>
                  </a:cxn>
                  <a:cxn ang="0">
                    <a:pos x="1231" y="218"/>
                  </a:cxn>
                  <a:cxn ang="0">
                    <a:pos x="1170" y="196"/>
                  </a:cxn>
                  <a:cxn ang="0">
                    <a:pos x="1110" y="203"/>
                  </a:cxn>
                  <a:cxn ang="0">
                    <a:pos x="1056" y="203"/>
                  </a:cxn>
                  <a:cxn ang="0">
                    <a:pos x="1002" y="181"/>
                  </a:cxn>
                  <a:cxn ang="0">
                    <a:pos x="948" y="152"/>
                  </a:cxn>
                  <a:cxn ang="0">
                    <a:pos x="867" y="152"/>
                  </a:cxn>
                  <a:cxn ang="0">
                    <a:pos x="814" y="116"/>
                  </a:cxn>
                  <a:cxn ang="0">
                    <a:pos x="760" y="102"/>
                  </a:cxn>
                  <a:cxn ang="0">
                    <a:pos x="699" y="80"/>
                  </a:cxn>
                  <a:cxn ang="0">
                    <a:pos x="646" y="58"/>
                  </a:cxn>
                  <a:cxn ang="0">
                    <a:pos x="585" y="44"/>
                  </a:cxn>
                  <a:cxn ang="0">
                    <a:pos x="531" y="29"/>
                  </a:cxn>
                  <a:cxn ang="0">
                    <a:pos x="464" y="15"/>
                  </a:cxn>
                  <a:cxn ang="0">
                    <a:pos x="377" y="15"/>
                  </a:cxn>
                  <a:cxn ang="0">
                    <a:pos x="316" y="15"/>
                  </a:cxn>
                  <a:cxn ang="0">
                    <a:pos x="262" y="36"/>
                  </a:cxn>
                  <a:cxn ang="0">
                    <a:pos x="202" y="58"/>
                  </a:cxn>
                  <a:cxn ang="0">
                    <a:pos x="134" y="87"/>
                  </a:cxn>
                  <a:cxn ang="0">
                    <a:pos x="81" y="94"/>
                  </a:cxn>
                  <a:cxn ang="0">
                    <a:pos x="27" y="80"/>
                  </a:cxn>
                  <a:cxn ang="0">
                    <a:pos x="27" y="73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/>
                <a:ahLst/>
                <a:cxnLst>
                  <a:cxn ang="0">
                    <a:pos x="27" y="864"/>
                  </a:cxn>
                  <a:cxn ang="0">
                    <a:pos x="101" y="850"/>
                  </a:cxn>
                  <a:cxn ang="0">
                    <a:pos x="154" y="814"/>
                  </a:cxn>
                  <a:cxn ang="0">
                    <a:pos x="262" y="785"/>
                  </a:cxn>
                  <a:cxn ang="0">
                    <a:pos x="322" y="726"/>
                  </a:cxn>
                  <a:cxn ang="0">
                    <a:pos x="376" y="697"/>
                  </a:cxn>
                  <a:cxn ang="0">
                    <a:pos x="430" y="661"/>
                  </a:cxn>
                  <a:cxn ang="0">
                    <a:pos x="497" y="625"/>
                  </a:cxn>
                  <a:cxn ang="0">
                    <a:pos x="577" y="610"/>
                  </a:cxn>
                  <a:cxn ang="0">
                    <a:pos x="651" y="588"/>
                  </a:cxn>
                  <a:cxn ang="0">
                    <a:pos x="705" y="559"/>
                  </a:cxn>
                  <a:cxn ang="0">
                    <a:pos x="765" y="501"/>
                  </a:cxn>
                  <a:cxn ang="0">
                    <a:pos x="839" y="465"/>
                  </a:cxn>
                  <a:cxn ang="0">
                    <a:pos x="886" y="407"/>
                  </a:cxn>
                  <a:cxn ang="0">
                    <a:pos x="913" y="341"/>
                  </a:cxn>
                  <a:cxn ang="0">
                    <a:pos x="967" y="283"/>
                  </a:cxn>
                  <a:cxn ang="0">
                    <a:pos x="1027" y="240"/>
                  </a:cxn>
                  <a:cxn ang="0">
                    <a:pos x="1094" y="203"/>
                  </a:cxn>
                  <a:cxn ang="0">
                    <a:pos x="1175" y="174"/>
                  </a:cxn>
                  <a:cxn ang="0">
                    <a:pos x="1242" y="174"/>
                  </a:cxn>
                  <a:cxn ang="0">
                    <a:pos x="1336" y="145"/>
                  </a:cxn>
                  <a:cxn ang="0">
                    <a:pos x="1390" y="123"/>
                  </a:cxn>
                  <a:cxn ang="0">
                    <a:pos x="1443" y="109"/>
                  </a:cxn>
                  <a:cxn ang="0">
                    <a:pos x="1497" y="94"/>
                  </a:cxn>
                  <a:cxn ang="0">
                    <a:pos x="1584" y="94"/>
                  </a:cxn>
                  <a:cxn ang="0">
                    <a:pos x="1638" y="73"/>
                  </a:cxn>
                  <a:cxn ang="0">
                    <a:pos x="1698" y="44"/>
                  </a:cxn>
                  <a:cxn ang="0">
                    <a:pos x="1766" y="22"/>
                  </a:cxn>
                  <a:cxn ang="0">
                    <a:pos x="1826" y="0"/>
                  </a:cxn>
                  <a:cxn ang="0">
                    <a:pos x="1766" y="22"/>
                  </a:cxn>
                  <a:cxn ang="0">
                    <a:pos x="1705" y="80"/>
                  </a:cxn>
                  <a:cxn ang="0">
                    <a:pos x="1625" y="102"/>
                  </a:cxn>
                  <a:cxn ang="0">
                    <a:pos x="1564" y="116"/>
                  </a:cxn>
                  <a:cxn ang="0">
                    <a:pos x="1484" y="138"/>
                  </a:cxn>
                  <a:cxn ang="0">
                    <a:pos x="1430" y="145"/>
                  </a:cxn>
                  <a:cxn ang="0">
                    <a:pos x="1370" y="160"/>
                  </a:cxn>
                  <a:cxn ang="0">
                    <a:pos x="1302" y="174"/>
                  </a:cxn>
                  <a:cxn ang="0">
                    <a:pos x="1242" y="203"/>
                  </a:cxn>
                  <a:cxn ang="0">
                    <a:pos x="1175" y="218"/>
                  </a:cxn>
                  <a:cxn ang="0">
                    <a:pos x="1121" y="240"/>
                  </a:cxn>
                  <a:cxn ang="0">
                    <a:pos x="1067" y="262"/>
                  </a:cxn>
                  <a:cxn ang="0">
                    <a:pos x="1014" y="298"/>
                  </a:cxn>
                  <a:cxn ang="0">
                    <a:pos x="960" y="327"/>
                  </a:cxn>
                  <a:cxn ang="0">
                    <a:pos x="913" y="370"/>
                  </a:cxn>
                  <a:cxn ang="0">
                    <a:pos x="886" y="443"/>
                  </a:cxn>
                  <a:cxn ang="0">
                    <a:pos x="846" y="509"/>
                  </a:cxn>
                  <a:cxn ang="0">
                    <a:pos x="792" y="545"/>
                  </a:cxn>
                  <a:cxn ang="0">
                    <a:pos x="732" y="567"/>
                  </a:cxn>
                  <a:cxn ang="0">
                    <a:pos x="665" y="588"/>
                  </a:cxn>
                  <a:cxn ang="0">
                    <a:pos x="591" y="610"/>
                  </a:cxn>
                  <a:cxn ang="0">
                    <a:pos x="537" y="647"/>
                  </a:cxn>
                  <a:cxn ang="0">
                    <a:pos x="477" y="654"/>
                  </a:cxn>
                  <a:cxn ang="0">
                    <a:pos x="403" y="676"/>
                  </a:cxn>
                  <a:cxn ang="0">
                    <a:pos x="356" y="734"/>
                  </a:cxn>
                  <a:cxn ang="0">
                    <a:pos x="302" y="777"/>
                  </a:cxn>
                  <a:cxn ang="0">
                    <a:pos x="208" y="799"/>
                  </a:cxn>
                  <a:cxn ang="0">
                    <a:pos x="154" y="835"/>
                  </a:cxn>
                  <a:cxn ang="0">
                    <a:pos x="101" y="872"/>
                  </a:cxn>
                  <a:cxn ang="0">
                    <a:pos x="47" y="879"/>
                  </a:cxn>
                  <a:cxn ang="0">
                    <a:pos x="0" y="864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/>
                <a:ahLst/>
                <a:cxnLst>
                  <a:cxn ang="0">
                    <a:pos x="444" y="348"/>
                  </a:cxn>
                  <a:cxn ang="0">
                    <a:pos x="817" y="664"/>
                  </a:cxn>
                  <a:cxn ang="0">
                    <a:pos x="1190" y="925"/>
                  </a:cxn>
                  <a:cxn ang="0">
                    <a:pos x="1614" y="1252"/>
                  </a:cxn>
                  <a:cxn ang="0">
                    <a:pos x="2058" y="1611"/>
                  </a:cxn>
                  <a:cxn ang="0">
                    <a:pos x="2421" y="1926"/>
                  </a:cxn>
                  <a:cxn ang="0">
                    <a:pos x="2673" y="2362"/>
                  </a:cxn>
                  <a:cxn ang="0">
                    <a:pos x="2249" y="2318"/>
                  </a:cxn>
                  <a:cxn ang="0">
                    <a:pos x="1815" y="2307"/>
                  </a:cxn>
                  <a:cxn ang="0">
                    <a:pos x="1311" y="2373"/>
                  </a:cxn>
                  <a:cxn ang="0">
                    <a:pos x="918" y="2318"/>
                  </a:cxn>
                  <a:cxn ang="0">
                    <a:pos x="474" y="2122"/>
                  </a:cxn>
                  <a:cxn ang="0">
                    <a:pos x="30" y="1752"/>
                  </a:cxn>
                  <a:cxn ang="0">
                    <a:pos x="403" y="2090"/>
                  </a:cxn>
                  <a:cxn ang="0">
                    <a:pos x="827" y="2296"/>
                  </a:cxn>
                  <a:cxn ang="0">
                    <a:pos x="635" y="2416"/>
                  </a:cxn>
                  <a:cxn ang="0">
                    <a:pos x="212" y="2569"/>
                  </a:cxn>
                  <a:cxn ang="0">
                    <a:pos x="252" y="2612"/>
                  </a:cxn>
                  <a:cxn ang="0">
                    <a:pos x="676" y="2438"/>
                  </a:cxn>
                  <a:cxn ang="0">
                    <a:pos x="1089" y="2405"/>
                  </a:cxn>
                  <a:cxn ang="0">
                    <a:pos x="1553" y="2569"/>
                  </a:cxn>
                  <a:cxn ang="0">
                    <a:pos x="1624" y="3004"/>
                  </a:cxn>
                  <a:cxn ang="0">
                    <a:pos x="1069" y="3189"/>
                  </a:cxn>
                  <a:cxn ang="0">
                    <a:pos x="595" y="3298"/>
                  </a:cxn>
                  <a:cxn ang="0">
                    <a:pos x="161" y="3341"/>
                  </a:cxn>
                  <a:cxn ang="0">
                    <a:pos x="292" y="3320"/>
                  </a:cxn>
                  <a:cxn ang="0">
                    <a:pos x="767" y="3298"/>
                  </a:cxn>
                  <a:cxn ang="0">
                    <a:pos x="1241" y="3189"/>
                  </a:cxn>
                  <a:cxn ang="0">
                    <a:pos x="1654" y="2982"/>
                  </a:cxn>
                  <a:cxn ang="0">
                    <a:pos x="2088" y="2917"/>
                  </a:cxn>
                  <a:cxn ang="0">
                    <a:pos x="2521" y="3058"/>
                  </a:cxn>
                  <a:cxn ang="0">
                    <a:pos x="2975" y="3200"/>
                  </a:cxn>
                  <a:cxn ang="0">
                    <a:pos x="3490" y="3309"/>
                  </a:cxn>
                  <a:cxn ang="0">
                    <a:pos x="3944" y="3385"/>
                  </a:cxn>
                  <a:cxn ang="0">
                    <a:pos x="4408" y="3450"/>
                  </a:cxn>
                  <a:cxn ang="0">
                    <a:pos x="4297" y="3439"/>
                  </a:cxn>
                  <a:cxn ang="0">
                    <a:pos x="3782" y="3330"/>
                  </a:cxn>
                  <a:cxn ang="0">
                    <a:pos x="3197" y="3200"/>
                  </a:cxn>
                  <a:cxn ang="0">
                    <a:pos x="2733" y="3124"/>
                  </a:cxn>
                  <a:cxn ang="0">
                    <a:pos x="2199" y="2884"/>
                  </a:cxn>
                  <a:cxn ang="0">
                    <a:pos x="1684" y="2677"/>
                  </a:cxn>
                  <a:cxn ang="0">
                    <a:pos x="1220" y="2471"/>
                  </a:cxn>
                  <a:cxn ang="0">
                    <a:pos x="1493" y="2394"/>
                  </a:cxn>
                  <a:cxn ang="0">
                    <a:pos x="2078" y="2318"/>
                  </a:cxn>
                  <a:cxn ang="0">
                    <a:pos x="2582" y="2362"/>
                  </a:cxn>
                  <a:cxn ang="0">
                    <a:pos x="3056" y="2569"/>
                  </a:cxn>
                  <a:cxn ang="0">
                    <a:pos x="3500" y="2743"/>
                  </a:cxn>
                  <a:cxn ang="0">
                    <a:pos x="4075" y="3004"/>
                  </a:cxn>
                  <a:cxn ang="0">
                    <a:pos x="4569" y="3243"/>
                  </a:cxn>
                  <a:cxn ang="0">
                    <a:pos x="4650" y="3265"/>
                  </a:cxn>
                  <a:cxn ang="0">
                    <a:pos x="4196" y="3015"/>
                  </a:cxn>
                  <a:cxn ang="0">
                    <a:pos x="3742" y="2764"/>
                  </a:cxn>
                  <a:cxn ang="0">
                    <a:pos x="3278" y="2634"/>
                  </a:cxn>
                  <a:cxn ang="0">
                    <a:pos x="2733" y="2362"/>
                  </a:cxn>
                  <a:cxn ang="0">
                    <a:pos x="2461" y="1959"/>
                  </a:cxn>
                  <a:cxn ang="0">
                    <a:pos x="2168" y="1600"/>
                  </a:cxn>
                  <a:cxn ang="0">
                    <a:pos x="1765" y="1317"/>
                  </a:cxn>
                  <a:cxn ang="0">
                    <a:pos x="1362" y="969"/>
                  </a:cxn>
                  <a:cxn ang="0">
                    <a:pos x="938" y="740"/>
                  </a:cxn>
                  <a:cxn ang="0">
                    <a:pos x="595" y="392"/>
                  </a:cxn>
                  <a:cxn ang="0">
                    <a:pos x="242" y="87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8" y="116"/>
                  </a:cxn>
                  <a:cxn ang="0">
                    <a:pos x="5162" y="116"/>
                  </a:cxn>
                  <a:cxn ang="0">
                    <a:pos x="5270" y="0"/>
                  </a:cxn>
                  <a:cxn ang="0">
                    <a:pos x="0" y="0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88"/>
                  </a:cxn>
                  <a:cxn ang="0">
                    <a:pos x="106" y="3772"/>
                  </a:cxn>
                  <a:cxn ang="0">
                    <a:pos x="106" y="116"/>
                  </a:cxn>
                  <a:cxn ang="0">
                    <a:pos x="0" y="0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0" y="3772"/>
                  </a:cxn>
                  <a:cxn ang="0">
                    <a:pos x="106" y="3888"/>
                  </a:cxn>
                  <a:cxn ang="0">
                    <a:pos x="106" y="0"/>
                  </a:cxn>
                  <a:cxn ang="0">
                    <a:pos x="0" y="116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5162" y="0"/>
                  </a:cxn>
                  <a:cxn ang="0">
                    <a:pos x="5270" y="116"/>
                  </a:cxn>
                  <a:cxn ang="0">
                    <a:pos x="0" y="116"/>
                  </a:cxn>
                  <a:cxn ang="0">
                    <a:pos x="108" y="0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/>
                <a:ahLst/>
                <a:cxnLst>
                  <a:cxn ang="0">
                    <a:pos x="40" y="51"/>
                  </a:cxn>
                  <a:cxn ang="0">
                    <a:pos x="46" y="109"/>
                  </a:cxn>
                  <a:cxn ang="0">
                    <a:pos x="26" y="167"/>
                  </a:cxn>
                  <a:cxn ang="0">
                    <a:pos x="40" y="225"/>
                  </a:cxn>
                  <a:cxn ang="0">
                    <a:pos x="53" y="283"/>
                  </a:cxn>
                  <a:cxn ang="0">
                    <a:pos x="46" y="341"/>
                  </a:cxn>
                  <a:cxn ang="0">
                    <a:pos x="33" y="406"/>
                  </a:cxn>
                  <a:cxn ang="0">
                    <a:pos x="46" y="464"/>
                  </a:cxn>
                  <a:cxn ang="0">
                    <a:pos x="46" y="530"/>
                  </a:cxn>
                  <a:cxn ang="0">
                    <a:pos x="33" y="588"/>
                  </a:cxn>
                  <a:cxn ang="0">
                    <a:pos x="46" y="646"/>
                  </a:cxn>
                  <a:cxn ang="0">
                    <a:pos x="59" y="704"/>
                  </a:cxn>
                  <a:cxn ang="0">
                    <a:pos x="66" y="769"/>
                  </a:cxn>
                  <a:cxn ang="0">
                    <a:pos x="53" y="834"/>
                  </a:cxn>
                  <a:cxn ang="0">
                    <a:pos x="20" y="892"/>
                  </a:cxn>
                  <a:cxn ang="0">
                    <a:pos x="20" y="958"/>
                  </a:cxn>
                  <a:cxn ang="0">
                    <a:pos x="46" y="1016"/>
                  </a:cxn>
                  <a:cxn ang="0">
                    <a:pos x="59" y="1088"/>
                  </a:cxn>
                  <a:cxn ang="0">
                    <a:pos x="46" y="1154"/>
                  </a:cxn>
                  <a:cxn ang="0">
                    <a:pos x="53" y="1219"/>
                  </a:cxn>
                  <a:cxn ang="0">
                    <a:pos x="59" y="1277"/>
                  </a:cxn>
                  <a:cxn ang="0">
                    <a:pos x="53" y="1342"/>
                  </a:cxn>
                  <a:cxn ang="0">
                    <a:pos x="53" y="1408"/>
                  </a:cxn>
                  <a:cxn ang="0">
                    <a:pos x="5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66" y="1698"/>
                  </a:cxn>
                  <a:cxn ang="0">
                    <a:pos x="53" y="1756"/>
                  </a:cxn>
                  <a:cxn ang="0">
                    <a:pos x="59" y="1814"/>
                  </a:cxn>
                  <a:cxn ang="0">
                    <a:pos x="66" y="1872"/>
                  </a:cxn>
                  <a:cxn ang="0">
                    <a:pos x="40" y="1814"/>
                  </a:cxn>
                  <a:cxn ang="0">
                    <a:pos x="46" y="1756"/>
                  </a:cxn>
                  <a:cxn ang="0">
                    <a:pos x="53" y="1698"/>
                  </a:cxn>
                  <a:cxn ang="0">
                    <a:pos x="53" y="1640"/>
                  </a:cxn>
                  <a:cxn ang="0">
                    <a:pos x="53" y="1582"/>
                  </a:cxn>
                  <a:cxn ang="0">
                    <a:pos x="46" y="1524"/>
                  </a:cxn>
                  <a:cxn ang="0">
                    <a:pos x="53" y="1458"/>
                  </a:cxn>
                  <a:cxn ang="0">
                    <a:pos x="53" y="1393"/>
                  </a:cxn>
                  <a:cxn ang="0">
                    <a:pos x="46" y="1328"/>
                  </a:cxn>
                  <a:cxn ang="0">
                    <a:pos x="53" y="1263"/>
                  </a:cxn>
                  <a:cxn ang="0">
                    <a:pos x="40" y="1204"/>
                  </a:cxn>
                  <a:cxn ang="0">
                    <a:pos x="40" y="1139"/>
                  </a:cxn>
                  <a:cxn ang="0">
                    <a:pos x="66" y="1081"/>
                  </a:cxn>
                  <a:cxn ang="0">
                    <a:pos x="40" y="1023"/>
                  </a:cxn>
                  <a:cxn ang="0">
                    <a:pos x="7" y="972"/>
                  </a:cxn>
                  <a:cxn ang="0">
                    <a:pos x="53" y="907"/>
                  </a:cxn>
                  <a:cxn ang="0">
                    <a:pos x="53" y="842"/>
                  </a:cxn>
                  <a:cxn ang="0">
                    <a:pos x="59" y="784"/>
                  </a:cxn>
                  <a:cxn ang="0">
                    <a:pos x="53" y="726"/>
                  </a:cxn>
                  <a:cxn ang="0">
                    <a:pos x="40" y="668"/>
                  </a:cxn>
                  <a:cxn ang="0">
                    <a:pos x="40" y="609"/>
                  </a:cxn>
                  <a:cxn ang="0">
                    <a:pos x="72" y="551"/>
                  </a:cxn>
                  <a:cxn ang="0">
                    <a:pos x="79" y="486"/>
                  </a:cxn>
                  <a:cxn ang="0">
                    <a:pos x="53" y="428"/>
                  </a:cxn>
                  <a:cxn ang="0">
                    <a:pos x="53" y="370"/>
                  </a:cxn>
                  <a:cxn ang="0">
                    <a:pos x="33" y="312"/>
                  </a:cxn>
                  <a:cxn ang="0">
                    <a:pos x="26" y="247"/>
                  </a:cxn>
                  <a:cxn ang="0">
                    <a:pos x="40" y="189"/>
                  </a:cxn>
                  <a:cxn ang="0">
                    <a:pos x="53" y="131"/>
                  </a:cxn>
                  <a:cxn ang="0">
                    <a:pos x="3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41" y="29"/>
                  </a:cxn>
                  <a:cxn ang="0">
                    <a:pos x="202" y="43"/>
                  </a:cxn>
                  <a:cxn ang="0">
                    <a:pos x="269" y="43"/>
                  </a:cxn>
                  <a:cxn ang="0">
                    <a:pos x="336" y="65"/>
                  </a:cxn>
                  <a:cxn ang="0">
                    <a:pos x="444" y="79"/>
                  </a:cxn>
                  <a:cxn ang="0">
                    <a:pos x="525" y="72"/>
                  </a:cxn>
                  <a:cxn ang="0">
                    <a:pos x="612" y="65"/>
                  </a:cxn>
                  <a:cxn ang="0">
                    <a:pos x="713" y="43"/>
                  </a:cxn>
                  <a:cxn ang="0">
                    <a:pos x="773" y="43"/>
                  </a:cxn>
                  <a:cxn ang="0">
                    <a:pos x="841" y="50"/>
                  </a:cxn>
                  <a:cxn ang="0">
                    <a:pos x="901" y="57"/>
                  </a:cxn>
                  <a:cxn ang="0">
                    <a:pos x="1002" y="43"/>
                  </a:cxn>
                  <a:cxn ang="0">
                    <a:pos x="1069" y="36"/>
                  </a:cxn>
                  <a:cxn ang="0">
                    <a:pos x="1137" y="36"/>
                  </a:cxn>
                  <a:cxn ang="0">
                    <a:pos x="1231" y="36"/>
                  </a:cxn>
                  <a:cxn ang="0">
                    <a:pos x="1311" y="29"/>
                  </a:cxn>
                  <a:cxn ang="0">
                    <a:pos x="1379" y="29"/>
                  </a:cxn>
                  <a:cxn ang="0">
                    <a:pos x="1439" y="43"/>
                  </a:cxn>
                  <a:cxn ang="0">
                    <a:pos x="1493" y="14"/>
                  </a:cxn>
                  <a:cxn ang="0">
                    <a:pos x="1439" y="29"/>
                  </a:cxn>
                  <a:cxn ang="0">
                    <a:pos x="1385" y="36"/>
                  </a:cxn>
                  <a:cxn ang="0">
                    <a:pos x="1325" y="29"/>
                  </a:cxn>
                  <a:cxn ang="0">
                    <a:pos x="1237" y="43"/>
                  </a:cxn>
                  <a:cxn ang="0">
                    <a:pos x="1170" y="72"/>
                  </a:cxn>
                  <a:cxn ang="0">
                    <a:pos x="1110" y="65"/>
                  </a:cxn>
                  <a:cxn ang="0">
                    <a:pos x="1056" y="50"/>
                  </a:cxn>
                  <a:cxn ang="0">
                    <a:pos x="962" y="36"/>
                  </a:cxn>
                  <a:cxn ang="0">
                    <a:pos x="881" y="43"/>
                  </a:cxn>
                  <a:cxn ang="0">
                    <a:pos x="827" y="57"/>
                  </a:cxn>
                  <a:cxn ang="0">
                    <a:pos x="747" y="57"/>
                  </a:cxn>
                  <a:cxn ang="0">
                    <a:pos x="659" y="57"/>
                  </a:cxn>
                  <a:cxn ang="0">
                    <a:pos x="605" y="50"/>
                  </a:cxn>
                  <a:cxn ang="0">
                    <a:pos x="551" y="57"/>
                  </a:cxn>
                  <a:cxn ang="0">
                    <a:pos x="484" y="65"/>
                  </a:cxn>
                  <a:cxn ang="0">
                    <a:pos x="417" y="57"/>
                  </a:cxn>
                  <a:cxn ang="0">
                    <a:pos x="363" y="36"/>
                  </a:cxn>
                  <a:cxn ang="0">
                    <a:pos x="309" y="57"/>
                  </a:cxn>
                  <a:cxn ang="0">
                    <a:pos x="256" y="57"/>
                  </a:cxn>
                  <a:cxn ang="0">
                    <a:pos x="195" y="50"/>
                  </a:cxn>
                  <a:cxn ang="0">
                    <a:pos x="141" y="7"/>
                  </a:cxn>
                  <a:cxn ang="0">
                    <a:pos x="81" y="22"/>
                  </a:cxn>
                  <a:cxn ang="0">
                    <a:pos x="27" y="36"/>
                  </a:cxn>
                  <a:cxn ang="0">
                    <a:pos x="13" y="43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1" y="0"/>
                  </a:cxn>
                  <a:cxn ang="0">
                    <a:pos x="1721" y="0"/>
                  </a:cxn>
                  <a:cxn ang="0">
                    <a:pos x="1640" y="22"/>
                  </a:cxn>
                  <a:cxn ang="0">
                    <a:pos x="1613" y="7"/>
                  </a:cxn>
                  <a:cxn ang="0">
                    <a:pos x="1587" y="0"/>
                  </a:cxn>
                  <a:cxn ang="0">
                    <a:pos x="1560" y="15"/>
                  </a:cxn>
                  <a:cxn ang="0">
                    <a:pos x="1533" y="44"/>
                  </a:cxn>
                  <a:cxn ang="0">
                    <a:pos x="1506" y="58"/>
                  </a:cxn>
                  <a:cxn ang="0">
                    <a:pos x="1479" y="73"/>
                  </a:cxn>
                  <a:cxn ang="0">
                    <a:pos x="1418" y="80"/>
                  </a:cxn>
                  <a:cxn ang="0">
                    <a:pos x="1351" y="80"/>
                  </a:cxn>
                  <a:cxn ang="0">
                    <a:pos x="1311" y="73"/>
                  </a:cxn>
                  <a:cxn ang="0">
                    <a:pos x="1284" y="65"/>
                  </a:cxn>
                  <a:cxn ang="0">
                    <a:pos x="1250" y="73"/>
                  </a:cxn>
                  <a:cxn ang="0">
                    <a:pos x="1224" y="73"/>
                  </a:cxn>
                  <a:cxn ang="0">
                    <a:pos x="1170" y="73"/>
                  </a:cxn>
                  <a:cxn ang="0">
                    <a:pos x="1123" y="65"/>
                  </a:cxn>
                  <a:cxn ang="0">
                    <a:pos x="1096" y="65"/>
                  </a:cxn>
                  <a:cxn ang="0">
                    <a:pos x="1055" y="58"/>
                  </a:cxn>
                  <a:cxn ang="0">
                    <a:pos x="1029" y="58"/>
                  </a:cxn>
                  <a:cxn ang="0">
                    <a:pos x="1002" y="36"/>
                  </a:cxn>
                  <a:cxn ang="0">
                    <a:pos x="968" y="15"/>
                  </a:cxn>
                  <a:cxn ang="0">
                    <a:pos x="934" y="15"/>
                  </a:cxn>
                  <a:cxn ang="0">
                    <a:pos x="908" y="15"/>
                  </a:cxn>
                  <a:cxn ang="0">
                    <a:pos x="881" y="15"/>
                  </a:cxn>
                  <a:cxn ang="0">
                    <a:pos x="847" y="29"/>
                  </a:cxn>
                  <a:cxn ang="0">
                    <a:pos x="787" y="44"/>
                  </a:cxn>
                  <a:cxn ang="0">
                    <a:pos x="753" y="51"/>
                  </a:cxn>
                  <a:cxn ang="0">
                    <a:pos x="726" y="51"/>
                  </a:cxn>
                  <a:cxn ang="0">
                    <a:pos x="686" y="44"/>
                  </a:cxn>
                  <a:cxn ang="0">
                    <a:pos x="659" y="29"/>
                  </a:cxn>
                  <a:cxn ang="0">
                    <a:pos x="632" y="22"/>
                  </a:cxn>
                  <a:cxn ang="0">
                    <a:pos x="598" y="22"/>
                  </a:cxn>
                  <a:cxn ang="0">
                    <a:pos x="565" y="22"/>
                  </a:cxn>
                  <a:cxn ang="0">
                    <a:pos x="531" y="29"/>
                  </a:cxn>
                  <a:cxn ang="0">
                    <a:pos x="477" y="29"/>
                  </a:cxn>
                  <a:cxn ang="0">
                    <a:pos x="437" y="36"/>
                  </a:cxn>
                  <a:cxn ang="0">
                    <a:pos x="403" y="44"/>
                  </a:cxn>
                  <a:cxn ang="0">
                    <a:pos x="376" y="44"/>
                  </a:cxn>
                  <a:cxn ang="0">
                    <a:pos x="343" y="44"/>
                  </a:cxn>
                  <a:cxn ang="0">
                    <a:pos x="282" y="44"/>
                  </a:cxn>
                  <a:cxn ang="0">
                    <a:pos x="229" y="29"/>
                  </a:cxn>
                  <a:cxn ang="0">
                    <a:pos x="195" y="22"/>
                  </a:cxn>
                  <a:cxn ang="0">
                    <a:pos x="168" y="22"/>
                  </a:cxn>
                  <a:cxn ang="0">
                    <a:pos x="141" y="15"/>
                  </a:cxn>
                  <a:cxn ang="0">
                    <a:pos x="114" y="7"/>
                  </a:cxn>
                  <a:cxn ang="0">
                    <a:pos x="87" y="7"/>
                  </a:cxn>
                  <a:cxn ang="0">
                    <a:pos x="61" y="15"/>
                  </a:cxn>
                  <a:cxn ang="0">
                    <a:pos x="34" y="22"/>
                  </a:cxn>
                  <a:cxn ang="0">
                    <a:pos x="7" y="36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/>
                <a:ahLst/>
                <a:cxnLst>
                  <a:cxn ang="0">
                    <a:pos x="33" y="109"/>
                  </a:cxn>
                  <a:cxn ang="0">
                    <a:pos x="59" y="167"/>
                  </a:cxn>
                  <a:cxn ang="0">
                    <a:pos x="59" y="232"/>
                  </a:cxn>
                  <a:cxn ang="0">
                    <a:pos x="40" y="298"/>
                  </a:cxn>
                  <a:cxn ang="0">
                    <a:pos x="33" y="363"/>
                  </a:cxn>
                  <a:cxn ang="0">
                    <a:pos x="40" y="421"/>
                  </a:cxn>
                  <a:cxn ang="0">
                    <a:pos x="53" y="494"/>
                  </a:cxn>
                  <a:cxn ang="0">
                    <a:pos x="53" y="581"/>
                  </a:cxn>
                  <a:cxn ang="0">
                    <a:pos x="53" y="653"/>
                  </a:cxn>
                  <a:cxn ang="0">
                    <a:pos x="59" y="741"/>
                  </a:cxn>
                  <a:cxn ang="0">
                    <a:pos x="66" y="799"/>
                  </a:cxn>
                  <a:cxn ang="0">
                    <a:pos x="46" y="871"/>
                  </a:cxn>
                  <a:cxn ang="0">
                    <a:pos x="66" y="929"/>
                  </a:cxn>
                  <a:cxn ang="0">
                    <a:pos x="59" y="1016"/>
                  </a:cxn>
                  <a:cxn ang="0">
                    <a:pos x="53" y="1089"/>
                  </a:cxn>
                  <a:cxn ang="0">
                    <a:pos x="72" y="1147"/>
                  </a:cxn>
                  <a:cxn ang="0">
                    <a:pos x="59" y="1213"/>
                  </a:cxn>
                  <a:cxn ang="0">
                    <a:pos x="53" y="1278"/>
                  </a:cxn>
                  <a:cxn ang="0">
                    <a:pos x="72" y="1336"/>
                  </a:cxn>
                  <a:cxn ang="0">
                    <a:pos x="59" y="1300"/>
                  </a:cxn>
                  <a:cxn ang="0">
                    <a:pos x="33" y="1242"/>
                  </a:cxn>
                  <a:cxn ang="0">
                    <a:pos x="46" y="1154"/>
                  </a:cxn>
                  <a:cxn ang="0">
                    <a:pos x="59" y="1089"/>
                  </a:cxn>
                  <a:cxn ang="0">
                    <a:pos x="59" y="1031"/>
                  </a:cxn>
                  <a:cxn ang="0">
                    <a:pos x="66" y="966"/>
                  </a:cxn>
                  <a:cxn ang="0">
                    <a:pos x="66" y="864"/>
                  </a:cxn>
                  <a:cxn ang="0">
                    <a:pos x="26" y="799"/>
                  </a:cxn>
                  <a:cxn ang="0">
                    <a:pos x="26" y="726"/>
                  </a:cxn>
                  <a:cxn ang="0">
                    <a:pos x="26" y="639"/>
                  </a:cxn>
                  <a:cxn ang="0">
                    <a:pos x="26" y="581"/>
                  </a:cxn>
                  <a:cxn ang="0">
                    <a:pos x="40" y="523"/>
                  </a:cxn>
                  <a:cxn ang="0">
                    <a:pos x="46" y="450"/>
                  </a:cxn>
                  <a:cxn ang="0">
                    <a:pos x="46" y="392"/>
                  </a:cxn>
                  <a:cxn ang="0">
                    <a:pos x="46" y="319"/>
                  </a:cxn>
                  <a:cxn ang="0">
                    <a:pos x="46" y="254"/>
                  </a:cxn>
                  <a:cxn ang="0">
                    <a:pos x="53" y="196"/>
                  </a:cxn>
                  <a:cxn ang="0">
                    <a:pos x="46" y="131"/>
                  </a:cxn>
                  <a:cxn ang="0">
                    <a:pos x="13" y="73"/>
                  </a:cxn>
                  <a:cxn ang="0">
                    <a:pos x="7" y="15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116"/>
                  </a:cxn>
                  <a:cxn ang="0">
                    <a:pos x="106" y="987"/>
                  </a:cxn>
                  <a:cxn ang="0">
                    <a:pos x="53" y="1045"/>
                  </a:cxn>
                  <a:cxn ang="0">
                    <a:pos x="53" y="1161"/>
                  </a:cxn>
                  <a:cxn ang="0">
                    <a:pos x="66" y="1219"/>
                  </a:cxn>
                  <a:cxn ang="0">
                    <a:pos x="40" y="1277"/>
                  </a:cxn>
                  <a:cxn ang="0">
                    <a:pos x="40" y="1336"/>
                  </a:cxn>
                  <a:cxn ang="0">
                    <a:pos x="27" y="1394"/>
                  </a:cxn>
                  <a:cxn ang="0">
                    <a:pos x="40" y="1452"/>
                  </a:cxn>
                  <a:cxn ang="0">
                    <a:pos x="53" y="1510"/>
                  </a:cxn>
                  <a:cxn ang="0">
                    <a:pos x="53" y="1568"/>
                  </a:cxn>
                  <a:cxn ang="0">
                    <a:pos x="66" y="1626"/>
                  </a:cxn>
                  <a:cxn ang="0">
                    <a:pos x="40" y="1684"/>
                  </a:cxn>
                  <a:cxn ang="0">
                    <a:pos x="27" y="1742"/>
                  </a:cxn>
                  <a:cxn ang="0">
                    <a:pos x="27" y="1800"/>
                  </a:cxn>
                  <a:cxn ang="0">
                    <a:pos x="40" y="1873"/>
                  </a:cxn>
                  <a:cxn ang="0">
                    <a:pos x="40" y="1945"/>
                  </a:cxn>
                  <a:cxn ang="0">
                    <a:pos x="27" y="2018"/>
                  </a:cxn>
                  <a:cxn ang="0">
                    <a:pos x="40" y="2076"/>
                  </a:cxn>
                  <a:cxn ang="0">
                    <a:pos x="53" y="2134"/>
                  </a:cxn>
                  <a:cxn ang="0">
                    <a:pos x="13" y="2061"/>
                  </a:cxn>
                  <a:cxn ang="0">
                    <a:pos x="13" y="1974"/>
                  </a:cxn>
                  <a:cxn ang="0">
                    <a:pos x="13" y="1916"/>
                  </a:cxn>
                  <a:cxn ang="0">
                    <a:pos x="27" y="1858"/>
                  </a:cxn>
                  <a:cxn ang="0">
                    <a:pos x="40" y="1800"/>
                  </a:cxn>
                  <a:cxn ang="0">
                    <a:pos x="40" y="1684"/>
                  </a:cxn>
                  <a:cxn ang="0">
                    <a:pos x="40" y="1597"/>
                  </a:cxn>
                  <a:cxn ang="0">
                    <a:pos x="40" y="1539"/>
                  </a:cxn>
                  <a:cxn ang="0">
                    <a:pos x="40" y="1481"/>
                  </a:cxn>
                  <a:cxn ang="0">
                    <a:pos x="53" y="1423"/>
                  </a:cxn>
                  <a:cxn ang="0">
                    <a:pos x="53" y="1350"/>
                  </a:cxn>
                  <a:cxn ang="0">
                    <a:pos x="53" y="1292"/>
                  </a:cxn>
                  <a:cxn ang="0">
                    <a:pos x="40" y="1234"/>
                  </a:cxn>
                  <a:cxn ang="0">
                    <a:pos x="40" y="1176"/>
                  </a:cxn>
                  <a:cxn ang="0">
                    <a:pos x="53" y="1118"/>
                  </a:cxn>
                  <a:cxn ang="0">
                    <a:pos x="66" y="1060"/>
                  </a:cxn>
                  <a:cxn ang="0">
                    <a:pos x="66" y="987"/>
                  </a:cxn>
                  <a:cxn ang="0">
                    <a:pos x="66" y="929"/>
                  </a:cxn>
                  <a:cxn ang="0">
                    <a:pos x="66" y="871"/>
                  </a:cxn>
                  <a:cxn ang="0">
                    <a:pos x="66" y="798"/>
                  </a:cxn>
                  <a:cxn ang="0">
                    <a:pos x="66" y="726"/>
                  </a:cxn>
                  <a:cxn ang="0">
                    <a:pos x="66" y="668"/>
                  </a:cxn>
                  <a:cxn ang="0">
                    <a:pos x="66" y="552"/>
                  </a:cxn>
                  <a:cxn ang="0">
                    <a:pos x="53" y="494"/>
                  </a:cxn>
                  <a:cxn ang="0">
                    <a:pos x="53" y="436"/>
                  </a:cxn>
                  <a:cxn ang="0">
                    <a:pos x="53" y="377"/>
                  </a:cxn>
                  <a:cxn ang="0">
                    <a:pos x="53" y="319"/>
                  </a:cxn>
                  <a:cxn ang="0">
                    <a:pos x="53" y="261"/>
                  </a:cxn>
                  <a:cxn ang="0">
                    <a:pos x="53" y="203"/>
                  </a:cxn>
                  <a:cxn ang="0">
                    <a:pos x="53" y="145"/>
                  </a:cxn>
                  <a:cxn ang="0">
                    <a:pos x="27" y="87"/>
                  </a:cxn>
                  <a:cxn ang="0">
                    <a:pos x="0" y="0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79" y="73"/>
                  </a:cxn>
                  <a:cxn ang="0">
                    <a:pos x="79" y="131"/>
                  </a:cxn>
                  <a:cxn ang="0">
                    <a:pos x="66" y="189"/>
                  </a:cxn>
                  <a:cxn ang="0">
                    <a:pos x="26" y="247"/>
                  </a:cxn>
                  <a:cxn ang="0">
                    <a:pos x="26" y="305"/>
                  </a:cxn>
                  <a:cxn ang="0">
                    <a:pos x="26" y="363"/>
                  </a:cxn>
                  <a:cxn ang="0">
                    <a:pos x="39" y="421"/>
                  </a:cxn>
                  <a:cxn ang="0">
                    <a:pos x="53" y="479"/>
                  </a:cxn>
                  <a:cxn ang="0">
                    <a:pos x="53" y="537"/>
                  </a:cxn>
                  <a:cxn ang="0">
                    <a:pos x="39" y="610"/>
                  </a:cxn>
                  <a:cxn ang="0">
                    <a:pos x="39" y="668"/>
                  </a:cxn>
                  <a:cxn ang="0">
                    <a:pos x="39" y="726"/>
                  </a:cxn>
                  <a:cxn ang="0">
                    <a:pos x="39" y="784"/>
                  </a:cxn>
                  <a:cxn ang="0">
                    <a:pos x="13" y="856"/>
                  </a:cxn>
                  <a:cxn ang="0">
                    <a:pos x="0" y="914"/>
                  </a:cxn>
                  <a:cxn ang="0">
                    <a:pos x="0" y="972"/>
                  </a:cxn>
                  <a:cxn ang="0">
                    <a:pos x="26" y="1030"/>
                  </a:cxn>
                  <a:cxn ang="0">
                    <a:pos x="26" y="1103"/>
                  </a:cxn>
                  <a:cxn ang="0">
                    <a:pos x="13" y="1176"/>
                  </a:cxn>
                  <a:cxn ang="0">
                    <a:pos x="13" y="1234"/>
                  </a:cxn>
                  <a:cxn ang="0">
                    <a:pos x="13" y="1292"/>
                  </a:cxn>
                  <a:cxn ang="0">
                    <a:pos x="13" y="1350"/>
                  </a:cxn>
                  <a:cxn ang="0">
                    <a:pos x="0" y="1408"/>
                  </a:cxn>
                  <a:cxn ang="0">
                    <a:pos x="0" y="1466"/>
                  </a:cxn>
                  <a:cxn ang="0">
                    <a:pos x="13" y="1524"/>
                  </a:cxn>
                  <a:cxn ang="0">
                    <a:pos x="53" y="1582"/>
                  </a:cxn>
                  <a:cxn ang="0">
                    <a:pos x="53" y="1640"/>
                  </a:cxn>
                  <a:cxn ang="0">
                    <a:pos x="26" y="1698"/>
                  </a:cxn>
                  <a:cxn ang="0">
                    <a:pos x="53" y="1640"/>
                  </a:cxn>
                  <a:cxn ang="0">
                    <a:pos x="39" y="1567"/>
                  </a:cxn>
                  <a:cxn ang="0">
                    <a:pos x="26" y="1509"/>
                  </a:cxn>
                  <a:cxn ang="0">
                    <a:pos x="26" y="1437"/>
                  </a:cxn>
                  <a:cxn ang="0">
                    <a:pos x="26" y="1379"/>
                  </a:cxn>
                  <a:cxn ang="0">
                    <a:pos x="26" y="1321"/>
                  </a:cxn>
                  <a:cxn ang="0">
                    <a:pos x="26" y="1263"/>
                  </a:cxn>
                  <a:cxn ang="0">
                    <a:pos x="26" y="1205"/>
                  </a:cxn>
                  <a:cxn ang="0">
                    <a:pos x="53" y="1147"/>
                  </a:cxn>
                  <a:cxn ang="0">
                    <a:pos x="66" y="1088"/>
                  </a:cxn>
                  <a:cxn ang="0">
                    <a:pos x="39" y="1030"/>
                  </a:cxn>
                  <a:cxn ang="0">
                    <a:pos x="13" y="972"/>
                  </a:cxn>
                  <a:cxn ang="0">
                    <a:pos x="13" y="914"/>
                  </a:cxn>
                  <a:cxn ang="0">
                    <a:pos x="26" y="856"/>
                  </a:cxn>
                  <a:cxn ang="0">
                    <a:pos x="39" y="798"/>
                  </a:cxn>
                  <a:cxn ang="0">
                    <a:pos x="39" y="740"/>
                  </a:cxn>
                  <a:cxn ang="0">
                    <a:pos x="53" y="682"/>
                  </a:cxn>
                  <a:cxn ang="0">
                    <a:pos x="66" y="624"/>
                  </a:cxn>
                  <a:cxn ang="0">
                    <a:pos x="66" y="566"/>
                  </a:cxn>
                  <a:cxn ang="0">
                    <a:pos x="53" y="508"/>
                  </a:cxn>
                  <a:cxn ang="0">
                    <a:pos x="39" y="450"/>
                  </a:cxn>
                  <a:cxn ang="0">
                    <a:pos x="26" y="392"/>
                  </a:cxn>
                  <a:cxn ang="0">
                    <a:pos x="26" y="334"/>
                  </a:cxn>
                  <a:cxn ang="0">
                    <a:pos x="26" y="276"/>
                  </a:cxn>
                  <a:cxn ang="0">
                    <a:pos x="66" y="218"/>
                  </a:cxn>
                  <a:cxn ang="0">
                    <a:pos x="66" y="160"/>
                  </a:cxn>
                  <a:cxn ang="0">
                    <a:pos x="66" y="102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/>
                <a:ahLst/>
                <a:cxnLst>
                  <a:cxn ang="0">
                    <a:pos x="81" y="73"/>
                  </a:cxn>
                  <a:cxn ang="0">
                    <a:pos x="188" y="44"/>
                  </a:cxn>
                  <a:cxn ang="0">
                    <a:pos x="296" y="58"/>
                  </a:cxn>
                  <a:cxn ang="0">
                    <a:pos x="417" y="87"/>
                  </a:cxn>
                  <a:cxn ang="0">
                    <a:pos x="524" y="87"/>
                  </a:cxn>
                  <a:cxn ang="0">
                    <a:pos x="645" y="73"/>
                  </a:cxn>
                  <a:cxn ang="0">
                    <a:pos x="833" y="58"/>
                  </a:cxn>
                  <a:cxn ang="0">
                    <a:pos x="941" y="44"/>
                  </a:cxn>
                  <a:cxn ang="0">
                    <a:pos x="1061" y="58"/>
                  </a:cxn>
                  <a:cxn ang="0">
                    <a:pos x="1209" y="58"/>
                  </a:cxn>
                  <a:cxn ang="0">
                    <a:pos x="1344" y="44"/>
                  </a:cxn>
                  <a:cxn ang="0">
                    <a:pos x="1451" y="44"/>
                  </a:cxn>
                  <a:cxn ang="0">
                    <a:pos x="1559" y="0"/>
                  </a:cxn>
                  <a:cxn ang="0">
                    <a:pos x="2472" y="0"/>
                  </a:cxn>
                  <a:cxn ang="0">
                    <a:pos x="2472" y="58"/>
                  </a:cxn>
                  <a:cxn ang="0">
                    <a:pos x="2351" y="58"/>
                  </a:cxn>
                  <a:cxn ang="0">
                    <a:pos x="2244" y="58"/>
                  </a:cxn>
                  <a:cxn ang="0">
                    <a:pos x="2123" y="73"/>
                  </a:cxn>
                  <a:cxn ang="0">
                    <a:pos x="2015" y="87"/>
                  </a:cxn>
                  <a:cxn ang="0">
                    <a:pos x="1868" y="73"/>
                  </a:cxn>
                  <a:cxn ang="0">
                    <a:pos x="1760" y="58"/>
                  </a:cxn>
                  <a:cxn ang="0">
                    <a:pos x="1639" y="58"/>
                  </a:cxn>
                  <a:cxn ang="0">
                    <a:pos x="1532" y="73"/>
                  </a:cxn>
                  <a:cxn ang="0">
                    <a:pos x="1424" y="73"/>
                  </a:cxn>
                  <a:cxn ang="0">
                    <a:pos x="1317" y="58"/>
                  </a:cxn>
                  <a:cxn ang="0">
                    <a:pos x="1088" y="73"/>
                  </a:cxn>
                  <a:cxn ang="0">
                    <a:pos x="967" y="73"/>
                  </a:cxn>
                  <a:cxn ang="0">
                    <a:pos x="846" y="87"/>
                  </a:cxn>
                  <a:cxn ang="0">
                    <a:pos x="726" y="73"/>
                  </a:cxn>
                  <a:cxn ang="0">
                    <a:pos x="591" y="73"/>
                  </a:cxn>
                  <a:cxn ang="0">
                    <a:pos x="470" y="73"/>
                  </a:cxn>
                  <a:cxn ang="0">
                    <a:pos x="363" y="73"/>
                  </a:cxn>
                  <a:cxn ang="0">
                    <a:pos x="255" y="44"/>
                  </a:cxn>
                  <a:cxn ang="0">
                    <a:pos x="148" y="73"/>
                  </a:cxn>
                  <a:cxn ang="0">
                    <a:pos x="0" y="116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363" y="74"/>
                  </a:cxn>
                  <a:cxn ang="0">
                    <a:pos x="444" y="74"/>
                  </a:cxn>
                  <a:cxn ang="0">
                    <a:pos x="565" y="74"/>
                  </a:cxn>
                  <a:cxn ang="0">
                    <a:pos x="619" y="74"/>
                  </a:cxn>
                  <a:cxn ang="0">
                    <a:pos x="699" y="59"/>
                  </a:cxn>
                  <a:cxn ang="0">
                    <a:pos x="753" y="59"/>
                  </a:cxn>
                  <a:cxn ang="0">
                    <a:pos x="807" y="44"/>
                  </a:cxn>
                  <a:cxn ang="0">
                    <a:pos x="874" y="44"/>
                  </a:cxn>
                  <a:cxn ang="0">
                    <a:pos x="928" y="44"/>
                  </a:cxn>
                  <a:cxn ang="0">
                    <a:pos x="995" y="74"/>
                  </a:cxn>
                  <a:cxn ang="0">
                    <a:pos x="1103" y="74"/>
                  </a:cxn>
                  <a:cxn ang="0">
                    <a:pos x="1157" y="74"/>
                  </a:cxn>
                  <a:cxn ang="0">
                    <a:pos x="1211" y="74"/>
                  </a:cxn>
                  <a:cxn ang="0">
                    <a:pos x="1332" y="74"/>
                  </a:cxn>
                  <a:cxn ang="0">
                    <a:pos x="1399" y="59"/>
                  </a:cxn>
                  <a:cxn ang="0">
                    <a:pos x="1453" y="44"/>
                  </a:cxn>
                  <a:cxn ang="0">
                    <a:pos x="1506" y="44"/>
                  </a:cxn>
                  <a:cxn ang="0">
                    <a:pos x="1560" y="30"/>
                  </a:cxn>
                  <a:cxn ang="0">
                    <a:pos x="1654" y="30"/>
                  </a:cxn>
                  <a:cxn ang="0">
                    <a:pos x="1708" y="30"/>
                  </a:cxn>
                  <a:cxn ang="0">
                    <a:pos x="1762" y="30"/>
                  </a:cxn>
                  <a:cxn ang="0">
                    <a:pos x="1708" y="30"/>
                  </a:cxn>
                  <a:cxn ang="0">
                    <a:pos x="1654" y="44"/>
                  </a:cxn>
                  <a:cxn ang="0">
                    <a:pos x="1601" y="74"/>
                  </a:cxn>
                  <a:cxn ang="0">
                    <a:pos x="1547" y="74"/>
                  </a:cxn>
                  <a:cxn ang="0">
                    <a:pos x="1493" y="74"/>
                  </a:cxn>
                  <a:cxn ang="0">
                    <a:pos x="1426" y="59"/>
                  </a:cxn>
                  <a:cxn ang="0">
                    <a:pos x="1372" y="59"/>
                  </a:cxn>
                  <a:cxn ang="0">
                    <a:pos x="1251" y="59"/>
                  </a:cxn>
                  <a:cxn ang="0">
                    <a:pos x="1184" y="59"/>
                  </a:cxn>
                  <a:cxn ang="0">
                    <a:pos x="1116" y="59"/>
                  </a:cxn>
                  <a:cxn ang="0">
                    <a:pos x="1009" y="59"/>
                  </a:cxn>
                  <a:cxn ang="0">
                    <a:pos x="955" y="59"/>
                  </a:cxn>
                  <a:cxn ang="0">
                    <a:pos x="888" y="59"/>
                  </a:cxn>
                  <a:cxn ang="0">
                    <a:pos x="820" y="74"/>
                  </a:cxn>
                  <a:cxn ang="0">
                    <a:pos x="767" y="74"/>
                  </a:cxn>
                  <a:cxn ang="0">
                    <a:pos x="699" y="59"/>
                  </a:cxn>
                  <a:cxn ang="0">
                    <a:pos x="646" y="44"/>
                  </a:cxn>
                  <a:cxn ang="0">
                    <a:pos x="592" y="44"/>
                  </a:cxn>
                  <a:cxn ang="0">
                    <a:pos x="538" y="44"/>
                  </a:cxn>
                  <a:cxn ang="0">
                    <a:pos x="484" y="59"/>
                  </a:cxn>
                  <a:cxn ang="0">
                    <a:pos x="430" y="59"/>
                  </a:cxn>
                  <a:cxn ang="0">
                    <a:pos x="377" y="30"/>
                  </a:cxn>
                  <a:cxn ang="0">
                    <a:pos x="323" y="15"/>
                  </a:cxn>
                  <a:cxn ang="0">
                    <a:pos x="269" y="15"/>
                  </a:cxn>
                  <a:cxn ang="0">
                    <a:pos x="215" y="15"/>
                  </a:cxn>
                  <a:cxn ang="0">
                    <a:pos x="161" y="15"/>
                  </a:cxn>
                  <a:cxn ang="0">
                    <a:pos x="108" y="30"/>
                  </a:cxn>
                  <a:cxn ang="0">
                    <a:pos x="54" y="44"/>
                  </a:cxn>
                  <a:cxn ang="0">
                    <a:pos x="0" y="59"/>
                  </a:cxn>
                  <a:cxn ang="0">
                    <a:pos x="54" y="59"/>
                  </a:cxn>
                  <a:cxn ang="0">
                    <a:pos x="108" y="30"/>
                  </a:cxn>
                  <a:cxn ang="0">
                    <a:pos x="161" y="30"/>
                  </a:cxn>
                  <a:cxn ang="0">
                    <a:pos x="188" y="0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7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  <p:sp>
            <p:nvSpPr>
              <p:cNvPr id="8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8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-110" charset="0"/>
                </a:endParaRPr>
              </a:p>
            </p:txBody>
          </p:sp>
        </p:grpSp>
      </p:grp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0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0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pitchFamily="-110" charset="0"/>
              </a:rPr>
              <a:t>   STAGE</a:t>
            </a: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36668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863866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89122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14497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193378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4492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B31E81-251E-4004-91BF-8379FFD8703E}" type="slidenum">
              <a:rPr lang="ar-JO"/>
              <a:pPr/>
              <a:t>‹#›</a:t>
            </a:fld>
            <a:endParaRPr lang="ar-J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2C0BB-4D9D-5E16-DA54-AEF6C01B95D5}"/>
              </a:ext>
            </a:extLst>
          </p:cNvPr>
          <p:cNvSpPr txBox="1"/>
          <p:nvPr userDrawn="1"/>
        </p:nvSpPr>
        <p:spPr>
          <a:xfrm>
            <a:off x="472412" y="6475350"/>
            <a:ext cx="499188" cy="19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89799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09525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321704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004800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86057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116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307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588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9133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05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EA4442-94D5-46D1-8BEB-154FA94998D9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5639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1522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218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7831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9135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69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6CE3D1-16C7-4BE4-AA18-83FB604025EE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8CCF942-A771-4FD7-860A-1067A62759E7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D8140C-9450-428E-AF12-A72D8B67B9A4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19600" y="617220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53D233-6C4A-414A-9E88-D0BDD35187E3}" type="slidenum">
              <a:rPr lang="ar-JO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icture 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2319588" algn="ctr" rotWithShape="0">
              <a:srgbClr val="000000">
                <a:alpha val="74997"/>
              </a:srgbClr>
            </a:outerShdw>
          </a:effectLst>
        </p:spPr>
      </p:pic>
      <p:sp>
        <p:nvSpPr>
          <p:cNvPr id="1026" name="Oval 2" descr="Oval 29"/>
          <p:cNvSpPr>
            <a:spLocks/>
          </p:cNvSpPr>
          <p:nvPr/>
        </p:nvSpPr>
        <p:spPr bwMode="auto">
          <a:xfrm>
            <a:off x="122238" y="4941888"/>
            <a:ext cx="85725" cy="282575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27" name="Oval 3" descr="Oval 30"/>
          <p:cNvSpPr>
            <a:spLocks/>
          </p:cNvSpPr>
          <p:nvPr/>
        </p:nvSpPr>
        <p:spPr bwMode="auto">
          <a:xfrm>
            <a:off x="612775" y="4941888"/>
            <a:ext cx="85725" cy="282575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28" name="Oval 4" descr="Oval 31"/>
          <p:cNvSpPr>
            <a:spLocks/>
          </p:cNvSpPr>
          <p:nvPr/>
        </p:nvSpPr>
        <p:spPr bwMode="auto">
          <a:xfrm>
            <a:off x="1027113" y="4978400"/>
            <a:ext cx="50800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29" name="Oval 5" descr="Oval 32"/>
          <p:cNvSpPr>
            <a:spLocks/>
          </p:cNvSpPr>
          <p:nvPr/>
        </p:nvSpPr>
        <p:spPr bwMode="auto">
          <a:xfrm>
            <a:off x="1433513" y="5053013"/>
            <a:ext cx="19050" cy="60325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30" name="Line 6" descr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31" name="Line 7" descr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32" name="Line 8" descr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33" name="Line 9" descr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34" name="Line 10" descr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35" name="Line 11" descr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36" name="Rectangle 12" descr="Rectangle 39"/>
          <p:cNvSpPr>
            <a:spLocks/>
          </p:cNvSpPr>
          <p:nvPr/>
        </p:nvSpPr>
        <p:spPr bwMode="auto">
          <a:xfrm>
            <a:off x="176213" y="4938713"/>
            <a:ext cx="476250" cy="288925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37" name="Rectangle 13" descr="Rectangle 40"/>
          <p:cNvSpPr>
            <a:spLocks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38" name="Rectangle 14" descr="Rectangle 41"/>
          <p:cNvSpPr>
            <a:spLocks/>
          </p:cNvSpPr>
          <p:nvPr/>
        </p:nvSpPr>
        <p:spPr bwMode="auto">
          <a:xfrm>
            <a:off x="1085850" y="5043488"/>
            <a:ext cx="352425" cy="762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39" name="Oval 15" descr="Oval 42"/>
          <p:cNvSpPr>
            <a:spLocks/>
          </p:cNvSpPr>
          <p:nvPr/>
        </p:nvSpPr>
        <p:spPr bwMode="auto">
          <a:xfrm>
            <a:off x="133350" y="4964113"/>
            <a:ext cx="55563" cy="23812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40" name="AutoShape 16" descr="Arc 43"/>
          <p:cNvSpPr>
            <a:spLocks/>
          </p:cNvSpPr>
          <p:nvPr/>
        </p:nvSpPr>
        <p:spPr bwMode="auto">
          <a:xfrm rot="11100000">
            <a:off x="1541463" y="4965700"/>
            <a:ext cx="187325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"/>
                </a:moveTo>
                <a:cubicBezTo>
                  <a:pt x="61" y="1"/>
                  <a:pt x="123" y="0"/>
                  <a:pt x="184" y="0"/>
                </a:cubicBezTo>
                <a:cubicBezTo>
                  <a:pt x="12012" y="0"/>
                  <a:pt x="21600" y="9671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41" name="AutoShape 17" descr="Arc 44"/>
          <p:cNvSpPr>
            <a:spLocks/>
          </p:cNvSpPr>
          <p:nvPr/>
        </p:nvSpPr>
        <p:spPr bwMode="auto">
          <a:xfrm rot="21180000">
            <a:off x="1524000" y="5114925"/>
            <a:ext cx="188913" cy="96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90" y="9685"/>
                  <a:pt x="9776" y="99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42" name="AutoShape 18" descr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0"/>
                </a:moveTo>
                <a:cubicBezTo>
                  <a:pt x="294" y="7"/>
                  <a:pt x="587" y="0"/>
                  <a:pt x="881" y="0"/>
                </a:cubicBezTo>
                <a:cubicBezTo>
                  <a:pt x="12324" y="0"/>
                  <a:pt x="21600" y="9671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43" name="Oval 19" descr="Oval 46"/>
          <p:cNvSpPr>
            <a:spLocks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44" name="AutoShape 20" descr="Arc 47"/>
          <p:cNvSpPr>
            <a:spLocks/>
          </p:cNvSpPr>
          <p:nvPr/>
        </p:nvSpPr>
        <p:spPr bwMode="auto">
          <a:xfrm>
            <a:off x="1490663" y="4989513"/>
            <a:ext cx="44450" cy="95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9958"/>
                  <a:pt x="9551" y="408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45" name="Oval 21" descr="Oval 48"/>
          <p:cNvSpPr>
            <a:spLocks/>
          </p:cNvSpPr>
          <p:nvPr/>
        </p:nvSpPr>
        <p:spPr bwMode="auto">
          <a:xfrm>
            <a:off x="1514475" y="5068888"/>
            <a:ext cx="12700" cy="34925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46" name="AutoShape 22" descr="Freeform 69"/>
          <p:cNvSpPr>
            <a:spLocks/>
          </p:cNvSpPr>
          <p:nvPr/>
        </p:nvSpPr>
        <p:spPr bwMode="auto">
          <a:xfrm>
            <a:off x="1927225" y="4895850"/>
            <a:ext cx="508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100" y="19671"/>
                </a:moveTo>
                <a:lnTo>
                  <a:pt x="10800" y="19671"/>
                </a:lnTo>
                <a:lnTo>
                  <a:pt x="12150" y="18900"/>
                </a:lnTo>
                <a:lnTo>
                  <a:pt x="10800" y="18129"/>
                </a:lnTo>
                <a:lnTo>
                  <a:pt x="12150" y="17357"/>
                </a:lnTo>
                <a:lnTo>
                  <a:pt x="12150" y="15814"/>
                </a:lnTo>
                <a:lnTo>
                  <a:pt x="13500" y="15043"/>
                </a:lnTo>
                <a:lnTo>
                  <a:pt x="13500" y="14271"/>
                </a:lnTo>
                <a:lnTo>
                  <a:pt x="14850" y="13500"/>
                </a:lnTo>
                <a:lnTo>
                  <a:pt x="14850" y="11186"/>
                </a:lnTo>
                <a:lnTo>
                  <a:pt x="16200" y="10414"/>
                </a:lnTo>
                <a:lnTo>
                  <a:pt x="16200" y="8871"/>
                </a:lnTo>
                <a:lnTo>
                  <a:pt x="18900" y="8100"/>
                </a:lnTo>
                <a:lnTo>
                  <a:pt x="18900" y="1929"/>
                </a:lnTo>
                <a:lnTo>
                  <a:pt x="21600" y="386"/>
                </a:lnTo>
                <a:lnTo>
                  <a:pt x="18900" y="0"/>
                </a:lnTo>
                <a:lnTo>
                  <a:pt x="16200" y="0"/>
                </a:lnTo>
                <a:lnTo>
                  <a:pt x="14850" y="771"/>
                </a:lnTo>
                <a:lnTo>
                  <a:pt x="6750" y="771"/>
                </a:lnTo>
                <a:lnTo>
                  <a:pt x="5400" y="1543"/>
                </a:lnTo>
                <a:lnTo>
                  <a:pt x="5400" y="2314"/>
                </a:lnTo>
                <a:lnTo>
                  <a:pt x="4050" y="3086"/>
                </a:lnTo>
                <a:lnTo>
                  <a:pt x="4050" y="3857"/>
                </a:lnTo>
                <a:lnTo>
                  <a:pt x="2700" y="4629"/>
                </a:lnTo>
                <a:lnTo>
                  <a:pt x="2700" y="8486"/>
                </a:lnTo>
                <a:lnTo>
                  <a:pt x="0" y="10029"/>
                </a:lnTo>
                <a:lnTo>
                  <a:pt x="0" y="13886"/>
                </a:lnTo>
                <a:lnTo>
                  <a:pt x="1350" y="14657"/>
                </a:lnTo>
                <a:lnTo>
                  <a:pt x="1350" y="15429"/>
                </a:lnTo>
                <a:lnTo>
                  <a:pt x="4050" y="16971"/>
                </a:lnTo>
                <a:lnTo>
                  <a:pt x="4050" y="18514"/>
                </a:lnTo>
                <a:lnTo>
                  <a:pt x="2700" y="19286"/>
                </a:lnTo>
                <a:lnTo>
                  <a:pt x="2700" y="20057"/>
                </a:lnTo>
                <a:lnTo>
                  <a:pt x="5400" y="21600"/>
                </a:lnTo>
                <a:lnTo>
                  <a:pt x="10800" y="20829"/>
                </a:lnTo>
                <a:lnTo>
                  <a:pt x="10800" y="20057"/>
                </a:lnTo>
                <a:lnTo>
                  <a:pt x="8100" y="19671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1047" name="Group 23"/>
          <p:cNvGrpSpPr>
            <a:grpSpLocks/>
          </p:cNvGrpSpPr>
          <p:nvPr/>
        </p:nvGrpSpPr>
        <p:grpSpPr bwMode="auto">
          <a:xfrm>
            <a:off x="3827463" y="5572125"/>
            <a:ext cx="479425" cy="655638"/>
            <a:chOff x="0" y="-1"/>
            <a:chExt cx="478184" cy="655964"/>
          </a:xfrm>
        </p:grpSpPr>
        <p:sp>
          <p:nvSpPr>
            <p:cNvPr id="1048" name="AutoShape 24" descr="Rectangle 71"/>
            <p:cNvSpPr>
              <a:spLocks/>
            </p:cNvSpPr>
            <p:nvPr/>
          </p:nvSpPr>
          <p:spPr bwMode="auto">
            <a:xfrm>
              <a:off x="233372" y="65073"/>
              <a:ext cx="215882" cy="3912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889" y="0"/>
                  </a:moveTo>
                  <a:lnTo>
                    <a:pt x="21600" y="1633"/>
                  </a:lnTo>
                  <a:lnTo>
                    <a:pt x="7711" y="21600"/>
                  </a:lnTo>
                  <a:lnTo>
                    <a:pt x="0" y="1996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898989"/>
                </a:gs>
                <a:gs pos="100000">
                  <a:srgbClr val="FFFFFF"/>
                </a:gs>
              </a:gsLst>
              <a:lin ang="2700000"/>
            </a:gra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/>
              <a:endParaRPr lang="ar-JO">
                <a:solidFill>
                  <a:srgbClr val="FFFFFF"/>
                </a:solidFill>
              </a:endParaRPr>
            </a:p>
          </p:txBody>
        </p:sp>
        <p:sp>
          <p:nvSpPr>
            <p:cNvPr id="1049" name="Rectangle 25" descr="Rectangle 72"/>
            <p:cNvSpPr>
              <a:spLocks/>
            </p:cNvSpPr>
            <p:nvPr/>
          </p:nvSpPr>
          <p:spPr bwMode="auto">
            <a:xfrm>
              <a:off x="0" y="614688"/>
              <a:ext cx="463550" cy="412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4C4C4C"/>
                </a:gs>
                <a:gs pos="100000">
                  <a:srgbClr val="FFFFFF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50" name="Rectangle 26" descr="Rectangle 73"/>
            <p:cNvSpPr>
              <a:spLocks/>
            </p:cNvSpPr>
            <p:nvPr/>
          </p:nvSpPr>
          <p:spPr bwMode="auto">
            <a:xfrm>
              <a:off x="412750" y="322589"/>
              <a:ext cx="50801" cy="279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2700000"/>
            </a:gra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51" name="Oval 27" descr="Oval 74"/>
            <p:cNvSpPr>
              <a:spLocks/>
            </p:cNvSpPr>
            <p:nvPr/>
          </p:nvSpPr>
          <p:spPr bwMode="auto">
            <a:xfrm>
              <a:off x="317500" y="268614"/>
              <a:ext cx="114301" cy="936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52" name="Rectangle 28" descr="Rectangle 75"/>
            <p:cNvSpPr>
              <a:spLocks/>
            </p:cNvSpPr>
            <p:nvPr/>
          </p:nvSpPr>
          <p:spPr bwMode="auto">
            <a:xfrm rot="1080000">
              <a:off x="127000" y="486101"/>
              <a:ext cx="209551" cy="14288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53" name="Rectangle 29" descr="Rectangle 76"/>
            <p:cNvSpPr>
              <a:spLocks/>
            </p:cNvSpPr>
            <p:nvPr/>
          </p:nvSpPr>
          <p:spPr bwMode="auto">
            <a:xfrm>
              <a:off x="222250" y="508326"/>
              <a:ext cx="19051" cy="120650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54" name="Rectangle 30" descr="Rectangle 77"/>
            <p:cNvSpPr>
              <a:spLocks/>
            </p:cNvSpPr>
            <p:nvPr/>
          </p:nvSpPr>
          <p:spPr bwMode="auto">
            <a:xfrm rot="1200000">
              <a:off x="417513" y="6676"/>
              <a:ext cx="50801" cy="66675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5507038" y="588963"/>
            <a:ext cx="701675" cy="958850"/>
            <a:chOff x="-1" y="0"/>
            <a:chExt cx="703264" cy="958850"/>
          </a:xfrm>
        </p:grpSpPr>
        <p:sp>
          <p:nvSpPr>
            <p:cNvPr id="1056" name="Rectangle 32" descr="Rectangle 82"/>
            <p:cNvSpPr>
              <a:spLocks/>
            </p:cNvSpPr>
            <p:nvPr/>
          </p:nvSpPr>
          <p:spPr bwMode="auto">
            <a:xfrm>
              <a:off x="260060" y="0"/>
              <a:ext cx="185584" cy="958850"/>
            </a:xfrm>
            <a:prstGeom prst="rect">
              <a:avLst/>
            </a:prstGeom>
            <a:solidFill>
              <a:srgbClr val="FC0128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57" name="Rectangle 33" descr="Rectangle 83"/>
            <p:cNvSpPr>
              <a:spLocks/>
            </p:cNvSpPr>
            <p:nvPr/>
          </p:nvSpPr>
          <p:spPr bwMode="auto">
            <a:xfrm>
              <a:off x="-1" y="164650"/>
              <a:ext cx="703264" cy="174337"/>
            </a:xfrm>
            <a:prstGeom prst="rect">
              <a:avLst/>
            </a:prstGeom>
            <a:solidFill>
              <a:srgbClr val="FC0128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058" name="Rectangle 34" descr="Rectangle 84"/>
            <p:cNvSpPr>
              <a:spLocks/>
            </p:cNvSpPr>
            <p:nvPr/>
          </p:nvSpPr>
          <p:spPr bwMode="auto">
            <a:xfrm>
              <a:off x="266165" y="102906"/>
              <a:ext cx="174595" cy="336567"/>
            </a:xfrm>
            <a:prstGeom prst="rect">
              <a:avLst/>
            </a:prstGeom>
            <a:solidFill>
              <a:srgbClr val="FC0128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223838" y="6316663"/>
            <a:ext cx="8702675" cy="459100"/>
            <a:chOff x="0" y="0"/>
            <a:chExt cx="8704262" cy="459100"/>
          </a:xfrm>
        </p:grpSpPr>
        <p:sp>
          <p:nvSpPr>
            <p:cNvPr id="1060" name="Line 36" descr="Line 88"/>
            <p:cNvSpPr>
              <a:spLocks noChangeShapeType="1"/>
            </p:cNvSpPr>
            <p:nvPr/>
          </p:nvSpPr>
          <p:spPr bwMode="auto">
            <a:xfrm>
              <a:off x="0" y="1714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61" name="Text Box 37" descr="Rectangle 89"/>
            <p:cNvSpPr txBox="1">
              <a:spLocks/>
            </p:cNvSpPr>
            <p:nvPr/>
          </p:nvSpPr>
          <p:spPr bwMode="auto">
            <a:xfrm>
              <a:off x="2616199" y="0"/>
              <a:ext cx="3463926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 b="1" dirty="0">
                  <a:solidFill>
                    <a:srgbClr val="FFFFFF"/>
                  </a:solidFill>
                </a:rPr>
                <a:t>الكتاب المقدس المفتوح</a:t>
              </a:r>
            </a:p>
          </p:txBody>
        </p:sp>
        <p:sp>
          <p:nvSpPr>
            <p:cNvPr id="1062" name="Line 38" descr="Line 90"/>
            <p:cNvSpPr>
              <a:spLocks noChangeShapeType="1"/>
            </p:cNvSpPr>
            <p:nvPr/>
          </p:nvSpPr>
          <p:spPr bwMode="auto">
            <a:xfrm>
              <a:off x="5810249" y="1714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63" name="Line 39" descr="Line 91"/>
            <p:cNvSpPr>
              <a:spLocks noChangeShapeType="1"/>
            </p:cNvSpPr>
            <p:nvPr/>
          </p:nvSpPr>
          <p:spPr bwMode="auto">
            <a:xfrm>
              <a:off x="5810249" y="3238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64" name="Line 40" descr="Line 92"/>
            <p:cNvSpPr>
              <a:spLocks noChangeShapeType="1"/>
            </p:cNvSpPr>
            <p:nvPr/>
          </p:nvSpPr>
          <p:spPr bwMode="auto">
            <a:xfrm>
              <a:off x="0" y="3238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grpSp>
        <p:nvGrpSpPr>
          <p:cNvPr id="1065" name="Group 41"/>
          <p:cNvGrpSpPr>
            <a:grpSpLocks/>
          </p:cNvGrpSpPr>
          <p:nvPr/>
        </p:nvGrpSpPr>
        <p:grpSpPr bwMode="auto">
          <a:xfrm>
            <a:off x="204788" y="311150"/>
            <a:ext cx="8743950" cy="317500"/>
            <a:chOff x="-1" y="0"/>
            <a:chExt cx="8742365" cy="317500"/>
          </a:xfrm>
        </p:grpSpPr>
        <p:sp>
          <p:nvSpPr>
            <p:cNvPr id="1066" name="Line 42" descr="Line 94"/>
            <p:cNvSpPr>
              <a:spLocks noChangeShapeType="1"/>
            </p:cNvSpPr>
            <p:nvPr/>
          </p:nvSpPr>
          <p:spPr bwMode="auto">
            <a:xfrm>
              <a:off x="-1" y="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67" name="Line 43" descr="Line 95"/>
            <p:cNvSpPr>
              <a:spLocks noChangeShapeType="1"/>
            </p:cNvSpPr>
            <p:nvPr/>
          </p:nvSpPr>
          <p:spPr bwMode="auto">
            <a:xfrm>
              <a:off x="5835682" y="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68" name="Line 44" descr="Line 96"/>
            <p:cNvSpPr>
              <a:spLocks noChangeShapeType="1"/>
            </p:cNvSpPr>
            <p:nvPr/>
          </p:nvSpPr>
          <p:spPr bwMode="auto">
            <a:xfrm>
              <a:off x="5835682" y="1524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69" name="Line 45" descr="Line 97"/>
            <p:cNvSpPr>
              <a:spLocks noChangeShapeType="1"/>
            </p:cNvSpPr>
            <p:nvPr/>
          </p:nvSpPr>
          <p:spPr bwMode="auto">
            <a:xfrm>
              <a:off x="-1" y="1524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70" name="Line 46" descr="Line 98"/>
            <p:cNvSpPr>
              <a:spLocks noChangeShapeType="1"/>
            </p:cNvSpPr>
            <p:nvPr/>
          </p:nvSpPr>
          <p:spPr bwMode="auto">
            <a:xfrm>
              <a:off x="-1" y="3175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071" name="Line 47" descr="Line 99"/>
            <p:cNvSpPr>
              <a:spLocks noChangeShapeType="1"/>
            </p:cNvSpPr>
            <p:nvPr/>
          </p:nvSpPr>
          <p:spPr bwMode="auto">
            <a:xfrm>
              <a:off x="5835682" y="3175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1072" name="Line 48" descr="Line 102"/>
          <p:cNvSpPr>
            <a:spLocks noChangeShapeType="1"/>
          </p:cNvSpPr>
          <p:nvPr/>
        </p:nvSpPr>
        <p:spPr bwMode="auto">
          <a:xfrm flipH="1">
            <a:off x="5456238" y="4124325"/>
            <a:ext cx="841375" cy="57943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73" name="Line 49" descr="Line 103"/>
          <p:cNvSpPr>
            <a:spLocks noChangeShapeType="1"/>
          </p:cNvSpPr>
          <p:nvPr/>
        </p:nvSpPr>
        <p:spPr bwMode="auto">
          <a:xfrm flipH="1">
            <a:off x="5567363" y="4084638"/>
            <a:ext cx="844550" cy="57785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74" name="Line 50" descr="Line 106"/>
          <p:cNvSpPr>
            <a:spLocks noChangeShapeType="1"/>
          </p:cNvSpPr>
          <p:nvPr/>
        </p:nvSpPr>
        <p:spPr bwMode="auto">
          <a:xfrm>
            <a:off x="3605213" y="2819400"/>
            <a:ext cx="481012" cy="137318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75" name="Line 51" descr="Line 107"/>
          <p:cNvSpPr>
            <a:spLocks noChangeShapeType="1"/>
          </p:cNvSpPr>
          <p:nvPr/>
        </p:nvSpPr>
        <p:spPr bwMode="auto">
          <a:xfrm>
            <a:off x="3541713" y="2838450"/>
            <a:ext cx="400050" cy="100488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76" name="Line 52" descr="Line 110"/>
          <p:cNvSpPr>
            <a:spLocks noChangeShapeType="1"/>
          </p:cNvSpPr>
          <p:nvPr/>
        </p:nvSpPr>
        <p:spPr bwMode="auto">
          <a:xfrm>
            <a:off x="2625725" y="3432175"/>
            <a:ext cx="715963" cy="798513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77" name="Line 53" descr="Line 112"/>
          <p:cNvSpPr>
            <a:spLocks noChangeShapeType="1"/>
          </p:cNvSpPr>
          <p:nvPr/>
        </p:nvSpPr>
        <p:spPr bwMode="auto">
          <a:xfrm>
            <a:off x="2055813" y="4386263"/>
            <a:ext cx="768350" cy="322262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78" name="Line 54" descr="Line 113"/>
          <p:cNvSpPr>
            <a:spLocks noChangeShapeType="1"/>
          </p:cNvSpPr>
          <p:nvPr/>
        </p:nvSpPr>
        <p:spPr bwMode="auto">
          <a:xfrm flipV="1">
            <a:off x="2654300" y="2643188"/>
            <a:ext cx="146050" cy="663575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79" name="Line 55" descr="Line 114"/>
          <p:cNvSpPr>
            <a:spLocks noChangeShapeType="1"/>
          </p:cNvSpPr>
          <p:nvPr/>
        </p:nvSpPr>
        <p:spPr bwMode="auto">
          <a:xfrm flipH="1" flipV="1">
            <a:off x="2643188" y="3394075"/>
            <a:ext cx="203200" cy="307975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80" name="Line 56" descr="Line 115"/>
          <p:cNvSpPr>
            <a:spLocks noChangeShapeType="1"/>
          </p:cNvSpPr>
          <p:nvPr/>
        </p:nvSpPr>
        <p:spPr bwMode="auto">
          <a:xfrm flipH="1" flipV="1">
            <a:off x="2632075" y="3503613"/>
            <a:ext cx="365125" cy="350837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81" name="Line 57" descr="Line 116"/>
          <p:cNvSpPr>
            <a:spLocks noChangeShapeType="1"/>
          </p:cNvSpPr>
          <p:nvPr/>
        </p:nvSpPr>
        <p:spPr bwMode="auto">
          <a:xfrm flipH="1">
            <a:off x="2093913" y="2836863"/>
            <a:ext cx="322262" cy="117475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82" name="Line 58" descr="Line 117"/>
          <p:cNvSpPr>
            <a:spLocks noChangeShapeType="1"/>
          </p:cNvSpPr>
          <p:nvPr/>
        </p:nvSpPr>
        <p:spPr bwMode="auto">
          <a:xfrm flipH="1">
            <a:off x="1766888" y="4033838"/>
            <a:ext cx="311150" cy="1316037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83" name="Line 59" descr="Line 118"/>
          <p:cNvSpPr>
            <a:spLocks noChangeShapeType="1"/>
          </p:cNvSpPr>
          <p:nvPr/>
        </p:nvSpPr>
        <p:spPr bwMode="auto">
          <a:xfrm flipH="1">
            <a:off x="1765300" y="4714875"/>
            <a:ext cx="187325" cy="70008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84" name="Line 60" descr="Line 119"/>
          <p:cNvSpPr>
            <a:spLocks noChangeShapeType="1"/>
          </p:cNvSpPr>
          <p:nvPr/>
        </p:nvSpPr>
        <p:spPr bwMode="auto">
          <a:xfrm flipH="1">
            <a:off x="1825625" y="4916488"/>
            <a:ext cx="106363" cy="40640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85" name="Oval 61" descr="Oval 49"/>
          <p:cNvSpPr>
            <a:spLocks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86" name="Oval 62" descr="Oval 50"/>
          <p:cNvSpPr>
            <a:spLocks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87" name="Oval 63" descr="Oval 51"/>
          <p:cNvSpPr>
            <a:spLocks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88" name="Oval 64" descr="Oval 52"/>
          <p:cNvSpPr>
            <a:spLocks/>
          </p:cNvSpPr>
          <p:nvPr/>
        </p:nvSpPr>
        <p:spPr bwMode="auto">
          <a:xfrm>
            <a:off x="7627938" y="5065713"/>
            <a:ext cx="17462" cy="571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89" name="Line 65" descr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90" name="Line 66" descr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91" name="Line 67" descr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92" name="Line 68" descr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93" name="Line 69" descr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94" name="Line 70" descr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095" name="Rectangle 71" descr="Rectangle 59"/>
          <p:cNvSpPr>
            <a:spLocks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96" name="Rectangle 72" descr="Rectangle 60"/>
          <p:cNvSpPr>
            <a:spLocks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97" name="Rectangle 73" descr="Rectangle 61"/>
          <p:cNvSpPr>
            <a:spLocks/>
          </p:cNvSpPr>
          <p:nvPr/>
        </p:nvSpPr>
        <p:spPr bwMode="auto">
          <a:xfrm>
            <a:off x="7642225" y="5059363"/>
            <a:ext cx="336550" cy="73025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98" name="Oval 74" descr="Oval 62"/>
          <p:cNvSpPr>
            <a:spLocks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99" name="AutoShape 75" descr="Arc 63"/>
          <p:cNvSpPr>
            <a:spLocks/>
          </p:cNvSpPr>
          <p:nvPr/>
        </p:nvSpPr>
        <p:spPr bwMode="auto">
          <a:xfrm rot="300000">
            <a:off x="7385050" y="5106988"/>
            <a:ext cx="176213" cy="109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1810" y="0"/>
                  <a:pt x="21431" y="9621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00" name="AutoShape 76" descr="Arc 64"/>
          <p:cNvSpPr>
            <a:spLocks/>
          </p:cNvSpPr>
          <p:nvPr/>
        </p:nvSpPr>
        <p:spPr bwMode="auto">
          <a:xfrm rot="10380000">
            <a:off x="7399338" y="4979988"/>
            <a:ext cx="180975" cy="95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9744"/>
                  <a:pt x="9641" y="104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01" name="AutoShape 77" descr="Arc 65"/>
          <p:cNvSpPr>
            <a:spLocks/>
          </p:cNvSpPr>
          <p:nvPr/>
        </p:nvSpPr>
        <p:spPr bwMode="auto">
          <a:xfrm>
            <a:off x="7556500" y="5003800"/>
            <a:ext cx="38100" cy="93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"/>
                </a:moveTo>
                <a:cubicBezTo>
                  <a:pt x="304" y="7"/>
                  <a:pt x="607" y="0"/>
                  <a:pt x="912" y="0"/>
                </a:cubicBezTo>
                <a:cubicBezTo>
                  <a:pt x="12201" y="0"/>
                  <a:pt x="21406" y="9612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02" name="Oval 78" descr="Oval 66"/>
          <p:cNvSpPr>
            <a:spLocks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03" name="AutoShape 79" descr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02" y="9911"/>
                  <a:pt x="9693" y="420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04" name="Oval 80" descr="Oval 68"/>
          <p:cNvSpPr>
            <a:spLocks/>
          </p:cNvSpPr>
          <p:nvPr/>
        </p:nvSpPr>
        <p:spPr bwMode="auto">
          <a:xfrm>
            <a:off x="7556500" y="5075238"/>
            <a:ext cx="12700" cy="34925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05" name="Line 81" descr="Line 120"/>
          <p:cNvSpPr>
            <a:spLocks noChangeShapeType="1"/>
          </p:cNvSpPr>
          <p:nvPr/>
        </p:nvSpPr>
        <p:spPr bwMode="auto">
          <a:xfrm>
            <a:off x="7037388" y="4752975"/>
            <a:ext cx="38100" cy="284163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06" name="Line 82" descr="Line 121"/>
          <p:cNvSpPr>
            <a:spLocks noChangeShapeType="1"/>
          </p:cNvSpPr>
          <p:nvPr/>
        </p:nvSpPr>
        <p:spPr bwMode="auto">
          <a:xfrm>
            <a:off x="6753225" y="3751263"/>
            <a:ext cx="38100" cy="284162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07" name="Line 83" descr="Line 123"/>
          <p:cNvSpPr>
            <a:spLocks noChangeShapeType="1"/>
          </p:cNvSpPr>
          <p:nvPr/>
        </p:nvSpPr>
        <p:spPr bwMode="auto">
          <a:xfrm>
            <a:off x="2035175" y="4449763"/>
            <a:ext cx="947738" cy="312737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08" name="Line 84" descr="Line 124"/>
          <p:cNvSpPr>
            <a:spLocks noChangeShapeType="1"/>
          </p:cNvSpPr>
          <p:nvPr/>
        </p:nvSpPr>
        <p:spPr bwMode="auto">
          <a:xfrm flipH="1">
            <a:off x="2028825" y="4011613"/>
            <a:ext cx="106363" cy="40640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09" name="Line 85" descr="Line 125"/>
          <p:cNvSpPr>
            <a:spLocks noChangeShapeType="1"/>
          </p:cNvSpPr>
          <p:nvPr/>
        </p:nvSpPr>
        <p:spPr bwMode="auto">
          <a:xfrm flipH="1">
            <a:off x="5629275" y="3732213"/>
            <a:ext cx="288925" cy="333375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10" name="Line 86" descr="Line 126"/>
          <p:cNvSpPr>
            <a:spLocks noChangeShapeType="1"/>
          </p:cNvSpPr>
          <p:nvPr/>
        </p:nvSpPr>
        <p:spPr bwMode="auto">
          <a:xfrm flipH="1">
            <a:off x="5568950" y="3833813"/>
            <a:ext cx="288925" cy="333375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11" name="AutoShape 87" descr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662" y="18225"/>
                  <a:pt x="3323" y="15019"/>
                  <a:pt x="8308" y="11897"/>
                </a:cubicBezTo>
                <a:cubicBezTo>
                  <a:pt x="13708" y="7931"/>
                  <a:pt x="21600" y="4050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12" name="AutoShape 88" descr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831" y="20323"/>
                  <a:pt x="21600" y="10335"/>
                  <a:pt x="21600" y="9639"/>
                </a:cubicBezTo>
                <a:cubicBezTo>
                  <a:pt x="21600" y="6387"/>
                  <a:pt x="21600" y="3135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13" name="AutoShape 89" descr="Freeform 129"/>
          <p:cNvSpPr>
            <a:spLocks/>
          </p:cNvSpPr>
          <p:nvPr/>
        </p:nvSpPr>
        <p:spPr bwMode="auto">
          <a:xfrm>
            <a:off x="3902075" y="2417763"/>
            <a:ext cx="30163" cy="265112"/>
          </a:xfrm>
          <a:custGeom>
            <a:avLst/>
            <a:gdLst>
              <a:gd name="T0" fmla="*/ 10264 w 20529"/>
              <a:gd name="T1" fmla="*/ 10800 h 21600"/>
              <a:gd name="T2" fmla="*/ 10264 w 20529"/>
              <a:gd name="T3" fmla="*/ 10800 h 21600"/>
              <a:gd name="T4" fmla="*/ 10264 w 20529"/>
              <a:gd name="T5" fmla="*/ 10800 h 21600"/>
              <a:gd name="T6" fmla="*/ 10264 w 20529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29" h="21600">
                <a:moveTo>
                  <a:pt x="0" y="21600"/>
                </a:moveTo>
                <a:cubicBezTo>
                  <a:pt x="21600" y="13063"/>
                  <a:pt x="20520" y="10606"/>
                  <a:pt x="2052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14" name="Line 90" descr="Freeform 130"/>
          <p:cNvSpPr>
            <a:spLocks noChangeShapeType="1"/>
          </p:cNvSpPr>
          <p:nvPr/>
        </p:nvSpPr>
        <p:spPr bwMode="auto">
          <a:xfrm flipV="1">
            <a:off x="4316413" y="2436813"/>
            <a:ext cx="0" cy="184150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15" name="AutoShape 91" descr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6615" y="15335"/>
                  <a:pt x="0" y="6826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16" name="AutoShape 92" descr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>
              <a:gd name="T0" fmla="+- 0 11180 760"/>
              <a:gd name="T1" fmla="*/ T0 w 20840"/>
              <a:gd name="T2" fmla="*/ 10800 h 21600"/>
              <a:gd name="T3" fmla="+- 0 11180 760"/>
              <a:gd name="T4" fmla="*/ T3 w 20840"/>
              <a:gd name="T5" fmla="*/ 10800 h 21600"/>
              <a:gd name="T6" fmla="+- 0 11180 760"/>
              <a:gd name="T7" fmla="*/ T6 w 20840"/>
              <a:gd name="T8" fmla="*/ 10800 h 21600"/>
              <a:gd name="T9" fmla="+- 0 11180 760"/>
              <a:gd name="T10" fmla="*/ T9 w 208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0" h="21600">
                <a:moveTo>
                  <a:pt x="20840" y="21600"/>
                </a:moveTo>
                <a:cubicBezTo>
                  <a:pt x="15240" y="18237"/>
                  <a:pt x="9640" y="14874"/>
                  <a:pt x="4840" y="11641"/>
                </a:cubicBezTo>
                <a:cubicBezTo>
                  <a:pt x="-760" y="1681"/>
                  <a:pt x="40" y="5562"/>
                  <a:pt x="4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17" name="AutoShape 93" descr="Freeform 134"/>
          <p:cNvSpPr>
            <a:spLocks/>
          </p:cNvSpPr>
          <p:nvPr/>
        </p:nvSpPr>
        <p:spPr bwMode="auto">
          <a:xfrm>
            <a:off x="2346325" y="3373438"/>
            <a:ext cx="92075" cy="384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6331" y="17422"/>
                  <a:pt x="11917" y="12889"/>
                  <a:pt x="14524" y="8533"/>
                </a:cubicBezTo>
                <a:cubicBezTo>
                  <a:pt x="16386" y="4533"/>
                  <a:pt x="15269" y="3111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18" name="AutoShape 94" descr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5280" y="18129"/>
                  <a:pt x="5760" y="16200"/>
                  <a:pt x="9120" y="12343"/>
                </a:cubicBezTo>
                <a:cubicBezTo>
                  <a:pt x="12480" y="7714"/>
                  <a:pt x="21600" y="4821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19" name="AutoShape 95" descr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6875" y="15472"/>
                  <a:pt x="21600" y="7047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0" name="AutoShape 96" descr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1631" y="14858"/>
                  <a:pt x="21600" y="6867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1" name="AutoShape 97" descr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269" y="16291"/>
                  <a:pt x="9310" y="10619"/>
                  <a:pt x="4841" y="5309"/>
                </a:cubicBezTo>
                <a:cubicBezTo>
                  <a:pt x="3724" y="4223"/>
                  <a:pt x="2979" y="3258"/>
                  <a:pt x="2234" y="2293"/>
                </a:cubicBezTo>
                <a:cubicBezTo>
                  <a:pt x="1490" y="1448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2" name="AutoShape 98" descr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525" y="16844"/>
                  <a:pt x="12825" y="12484"/>
                  <a:pt x="8775" y="7728"/>
                </a:cubicBezTo>
                <a:cubicBezTo>
                  <a:pt x="6075" y="4954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3" name="AutoShape 99" descr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6759" y="16691"/>
                  <a:pt x="11545" y="11782"/>
                  <a:pt x="7076" y="6982"/>
                </a:cubicBezTo>
                <a:cubicBezTo>
                  <a:pt x="5586" y="5455"/>
                  <a:pt x="0" y="1855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4" name="AutoShape 100" descr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7365" y="17910"/>
                  <a:pt x="13553" y="14111"/>
                  <a:pt x="10588" y="10420"/>
                </a:cubicBezTo>
                <a:cubicBezTo>
                  <a:pt x="8471" y="8358"/>
                  <a:pt x="7200" y="6187"/>
                  <a:pt x="5082" y="4233"/>
                </a:cubicBezTo>
                <a:cubicBezTo>
                  <a:pt x="3388" y="282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5" name="Line 101" descr="Freeform 142"/>
          <p:cNvSpPr>
            <a:spLocks noChangeShapeType="1"/>
          </p:cNvSpPr>
          <p:nvPr/>
        </p:nvSpPr>
        <p:spPr bwMode="auto">
          <a:xfrm flipV="1">
            <a:off x="4124325" y="2509838"/>
            <a:ext cx="0" cy="131762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1126" name="AutoShape 102" descr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3500" y="14518"/>
                  <a:pt x="0" y="7436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7" name="Text Box 103" descr="Text Box 162"/>
          <p:cNvSpPr txBox="1">
            <a:spLocks/>
          </p:cNvSpPr>
          <p:nvPr/>
        </p:nvSpPr>
        <p:spPr bwMode="auto">
          <a:xfrm>
            <a:off x="520966" y="6451278"/>
            <a:ext cx="831318" cy="23083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JO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 2023TBBMI</a:t>
            </a:r>
          </a:p>
        </p:txBody>
      </p:sp>
      <p:sp>
        <p:nvSpPr>
          <p:cNvPr id="1128" name="Text Box 104" descr="Rectangle 163"/>
          <p:cNvSpPr txBox="1">
            <a:spLocks/>
          </p:cNvSpPr>
          <p:nvPr/>
        </p:nvSpPr>
        <p:spPr bwMode="auto">
          <a:xfrm>
            <a:off x="7634260" y="6437233"/>
            <a:ext cx="563617" cy="2462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 rtl="1"/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</a:t>
            </a:r>
            <a:endParaRPr lang="ar-JO" sz="1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129" name="Rectangle 105"/>
          <p:cNvSpPr>
            <a:spLocks noGrp="1"/>
          </p:cNvSpPr>
          <p:nvPr>
            <p:ph type="title"/>
          </p:nvPr>
        </p:nvSpPr>
        <p:spPr bwMode="auto">
          <a:xfrm>
            <a:off x="395536" y="288926"/>
            <a:ext cx="8291264" cy="11287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JO">
                <a:sym typeface="Times Roman" charset="0"/>
              </a:rPr>
              <a:t>Click to edit Template title style</a:t>
            </a:r>
          </a:p>
        </p:txBody>
      </p:sp>
      <p:sp>
        <p:nvSpPr>
          <p:cNvPr id="1130" name="Rectangle 106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JO">
                <a:sym typeface="Times Roman" charset="0"/>
              </a:rPr>
              <a:t>Click to edit Template text styles</a:t>
            </a:r>
          </a:p>
          <a:p>
            <a:pPr lvl="1"/>
            <a:r>
              <a:rPr lang="ar-JO">
                <a:sym typeface="Times Roman" charset="0"/>
              </a:rPr>
              <a:t>Second level</a:t>
            </a:r>
          </a:p>
          <a:p>
            <a:pPr lvl="2"/>
            <a:r>
              <a:rPr lang="ar-JO">
                <a:sym typeface="Times Roman" charset="0"/>
              </a:rPr>
              <a:t>Third level</a:t>
            </a:r>
          </a:p>
          <a:p>
            <a:pPr lvl="3"/>
            <a:r>
              <a:rPr lang="ar-JO">
                <a:sym typeface="Times Roman" charset="0"/>
              </a:rPr>
              <a:t>Fourth level</a:t>
            </a:r>
          </a:p>
          <a:p>
            <a:pPr lvl="4"/>
            <a:r>
              <a:rPr lang="ar-JO">
                <a:sym typeface="Times Roman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Times Roman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9pPr>
    </p:titleStyle>
    <p:bodyStyle>
      <a:lvl1pPr marL="342900" indent="-342900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1pPr>
      <a:lvl2pPr marL="782638" indent="-325438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2pPr>
      <a:lvl3pPr marL="1219200" indent="-304800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3pPr>
      <a:lvl4pPr marL="17367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4pPr>
      <a:lvl5pPr marL="21939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5pPr>
      <a:lvl6pPr marL="26511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6pPr>
      <a:lvl7pPr marL="31083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7pPr>
      <a:lvl8pPr marL="35655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8pPr>
      <a:lvl9pPr marL="40227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00005E"/>
            </a:gs>
            <a:gs pos="50000">
              <a:srgbClr val="0000CC"/>
            </a:gs>
            <a:gs pos="100000">
              <a:srgbClr val="00005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icture 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33488" y="1152525"/>
            <a:ext cx="6565900" cy="46116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2319588" algn="ctr" rotWithShape="0">
              <a:srgbClr val="000000">
                <a:alpha val="74997"/>
              </a:srgbClr>
            </a:outerShdw>
          </a:effectLst>
        </p:spPr>
      </p:pic>
      <p:sp>
        <p:nvSpPr>
          <p:cNvPr id="2050" name="Oval 2" descr="Oval 29"/>
          <p:cNvSpPr>
            <a:spLocks/>
          </p:cNvSpPr>
          <p:nvPr/>
        </p:nvSpPr>
        <p:spPr bwMode="auto">
          <a:xfrm>
            <a:off x="122238" y="4941888"/>
            <a:ext cx="85725" cy="282575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51" name="Oval 3" descr="Oval 30"/>
          <p:cNvSpPr>
            <a:spLocks/>
          </p:cNvSpPr>
          <p:nvPr/>
        </p:nvSpPr>
        <p:spPr bwMode="auto">
          <a:xfrm>
            <a:off x="612775" y="4941888"/>
            <a:ext cx="85725" cy="282575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52" name="Oval 4" descr="Oval 31"/>
          <p:cNvSpPr>
            <a:spLocks/>
          </p:cNvSpPr>
          <p:nvPr/>
        </p:nvSpPr>
        <p:spPr bwMode="auto">
          <a:xfrm>
            <a:off x="1027113" y="4978400"/>
            <a:ext cx="50800" cy="211138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53" name="Oval 5" descr="Oval 32"/>
          <p:cNvSpPr>
            <a:spLocks/>
          </p:cNvSpPr>
          <p:nvPr/>
        </p:nvSpPr>
        <p:spPr bwMode="auto">
          <a:xfrm>
            <a:off x="1433513" y="5053013"/>
            <a:ext cx="19050" cy="60325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54" name="Line 6" descr="Line 33"/>
          <p:cNvSpPr>
            <a:spLocks noChangeShapeType="1"/>
          </p:cNvSpPr>
          <p:nvPr/>
        </p:nvSpPr>
        <p:spPr bwMode="auto">
          <a:xfrm>
            <a:off x="176213" y="4935538"/>
            <a:ext cx="47783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55" name="Line 7" descr="Line 34"/>
          <p:cNvSpPr>
            <a:spLocks noChangeShapeType="1"/>
          </p:cNvSpPr>
          <p:nvPr/>
        </p:nvSpPr>
        <p:spPr bwMode="auto">
          <a:xfrm>
            <a:off x="168275" y="5232400"/>
            <a:ext cx="484188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56" name="Line 8" descr="Line 35"/>
          <p:cNvSpPr>
            <a:spLocks noChangeShapeType="1"/>
          </p:cNvSpPr>
          <p:nvPr/>
        </p:nvSpPr>
        <p:spPr bwMode="auto">
          <a:xfrm flipH="1">
            <a:off x="684213" y="4972050"/>
            <a:ext cx="360362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57" name="Line 9" descr="Line 36"/>
          <p:cNvSpPr>
            <a:spLocks noChangeShapeType="1"/>
          </p:cNvSpPr>
          <p:nvPr/>
        </p:nvSpPr>
        <p:spPr bwMode="auto">
          <a:xfrm flipH="1">
            <a:off x="684213" y="5195888"/>
            <a:ext cx="360362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58" name="Line 10" descr="Line 37"/>
          <p:cNvSpPr>
            <a:spLocks noChangeShapeType="1"/>
          </p:cNvSpPr>
          <p:nvPr/>
        </p:nvSpPr>
        <p:spPr bwMode="auto">
          <a:xfrm flipH="1">
            <a:off x="1085850" y="5046663"/>
            <a:ext cx="360363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59" name="Line 11" descr="Line 38"/>
          <p:cNvSpPr>
            <a:spLocks noChangeShapeType="1"/>
          </p:cNvSpPr>
          <p:nvPr/>
        </p:nvSpPr>
        <p:spPr bwMode="auto">
          <a:xfrm flipH="1">
            <a:off x="1085850" y="5121275"/>
            <a:ext cx="360363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60" name="Rectangle 12" descr="Rectangle 39"/>
          <p:cNvSpPr>
            <a:spLocks/>
          </p:cNvSpPr>
          <p:nvPr/>
        </p:nvSpPr>
        <p:spPr bwMode="auto">
          <a:xfrm>
            <a:off x="176213" y="4938713"/>
            <a:ext cx="476250" cy="288925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1" name="Rectangle 13" descr="Rectangle 40"/>
          <p:cNvSpPr>
            <a:spLocks/>
          </p:cNvSpPr>
          <p:nvPr/>
        </p:nvSpPr>
        <p:spPr bwMode="auto">
          <a:xfrm>
            <a:off x="693738" y="4975225"/>
            <a:ext cx="363537" cy="214313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2" name="Rectangle 14" descr="Rectangle 41"/>
          <p:cNvSpPr>
            <a:spLocks/>
          </p:cNvSpPr>
          <p:nvPr/>
        </p:nvSpPr>
        <p:spPr bwMode="auto">
          <a:xfrm>
            <a:off x="1085850" y="5043488"/>
            <a:ext cx="352425" cy="762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3" name="Oval 15" descr="Oval 42"/>
          <p:cNvSpPr>
            <a:spLocks/>
          </p:cNvSpPr>
          <p:nvPr/>
        </p:nvSpPr>
        <p:spPr bwMode="auto">
          <a:xfrm>
            <a:off x="133350" y="4964113"/>
            <a:ext cx="55563" cy="23812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4" name="AutoShape 16" descr="Arc 43"/>
          <p:cNvSpPr>
            <a:spLocks/>
          </p:cNvSpPr>
          <p:nvPr/>
        </p:nvSpPr>
        <p:spPr bwMode="auto">
          <a:xfrm rot="11100000">
            <a:off x="1541463" y="4965700"/>
            <a:ext cx="187325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"/>
                </a:moveTo>
                <a:cubicBezTo>
                  <a:pt x="61" y="1"/>
                  <a:pt x="123" y="0"/>
                  <a:pt x="184" y="0"/>
                </a:cubicBezTo>
                <a:cubicBezTo>
                  <a:pt x="12012" y="0"/>
                  <a:pt x="21600" y="9671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5" name="AutoShape 17" descr="Arc 44"/>
          <p:cNvSpPr>
            <a:spLocks/>
          </p:cNvSpPr>
          <p:nvPr/>
        </p:nvSpPr>
        <p:spPr bwMode="auto">
          <a:xfrm rot="21180000">
            <a:off x="1524000" y="5114925"/>
            <a:ext cx="188913" cy="96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90" y="9685"/>
                  <a:pt x="9776" y="99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6" name="AutoShape 18" descr="Arc 45"/>
          <p:cNvSpPr>
            <a:spLocks/>
          </p:cNvSpPr>
          <p:nvPr/>
        </p:nvSpPr>
        <p:spPr bwMode="auto">
          <a:xfrm rot="10800000">
            <a:off x="1485900" y="5087938"/>
            <a:ext cx="38100" cy="1000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0"/>
                </a:moveTo>
                <a:cubicBezTo>
                  <a:pt x="294" y="7"/>
                  <a:pt x="587" y="0"/>
                  <a:pt x="881" y="0"/>
                </a:cubicBezTo>
                <a:cubicBezTo>
                  <a:pt x="12324" y="0"/>
                  <a:pt x="21600" y="9671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7" name="Oval 19" descr="Oval 46"/>
          <p:cNvSpPr>
            <a:spLocks/>
          </p:cNvSpPr>
          <p:nvPr/>
        </p:nvSpPr>
        <p:spPr bwMode="auto">
          <a:xfrm>
            <a:off x="1503363" y="5026025"/>
            <a:ext cx="34925" cy="122238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8" name="AutoShape 20" descr="Arc 47"/>
          <p:cNvSpPr>
            <a:spLocks/>
          </p:cNvSpPr>
          <p:nvPr/>
        </p:nvSpPr>
        <p:spPr bwMode="auto">
          <a:xfrm>
            <a:off x="1490663" y="4989513"/>
            <a:ext cx="44450" cy="95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9958"/>
                  <a:pt x="9551" y="408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69" name="Oval 21" descr="Oval 48"/>
          <p:cNvSpPr>
            <a:spLocks/>
          </p:cNvSpPr>
          <p:nvPr/>
        </p:nvSpPr>
        <p:spPr bwMode="auto">
          <a:xfrm>
            <a:off x="1514475" y="5068888"/>
            <a:ext cx="12700" cy="34925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70" name="AutoShape 22" descr="Freeform 69"/>
          <p:cNvSpPr>
            <a:spLocks/>
          </p:cNvSpPr>
          <p:nvPr/>
        </p:nvSpPr>
        <p:spPr bwMode="auto">
          <a:xfrm>
            <a:off x="1927225" y="4895850"/>
            <a:ext cx="508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100" y="19671"/>
                </a:moveTo>
                <a:lnTo>
                  <a:pt x="10800" y="19671"/>
                </a:lnTo>
                <a:lnTo>
                  <a:pt x="12150" y="18900"/>
                </a:lnTo>
                <a:lnTo>
                  <a:pt x="10800" y="18129"/>
                </a:lnTo>
                <a:lnTo>
                  <a:pt x="12150" y="17357"/>
                </a:lnTo>
                <a:lnTo>
                  <a:pt x="12150" y="15814"/>
                </a:lnTo>
                <a:lnTo>
                  <a:pt x="13500" y="15043"/>
                </a:lnTo>
                <a:lnTo>
                  <a:pt x="13500" y="14271"/>
                </a:lnTo>
                <a:lnTo>
                  <a:pt x="14850" y="13500"/>
                </a:lnTo>
                <a:lnTo>
                  <a:pt x="14850" y="11186"/>
                </a:lnTo>
                <a:lnTo>
                  <a:pt x="16200" y="10414"/>
                </a:lnTo>
                <a:lnTo>
                  <a:pt x="16200" y="8871"/>
                </a:lnTo>
                <a:lnTo>
                  <a:pt x="18900" y="8100"/>
                </a:lnTo>
                <a:lnTo>
                  <a:pt x="18900" y="1929"/>
                </a:lnTo>
                <a:lnTo>
                  <a:pt x="21600" y="386"/>
                </a:lnTo>
                <a:lnTo>
                  <a:pt x="18900" y="0"/>
                </a:lnTo>
                <a:lnTo>
                  <a:pt x="16200" y="0"/>
                </a:lnTo>
                <a:lnTo>
                  <a:pt x="14850" y="771"/>
                </a:lnTo>
                <a:lnTo>
                  <a:pt x="6750" y="771"/>
                </a:lnTo>
                <a:lnTo>
                  <a:pt x="5400" y="1543"/>
                </a:lnTo>
                <a:lnTo>
                  <a:pt x="5400" y="2314"/>
                </a:lnTo>
                <a:lnTo>
                  <a:pt x="4050" y="3086"/>
                </a:lnTo>
                <a:lnTo>
                  <a:pt x="4050" y="3857"/>
                </a:lnTo>
                <a:lnTo>
                  <a:pt x="2700" y="4629"/>
                </a:lnTo>
                <a:lnTo>
                  <a:pt x="2700" y="8486"/>
                </a:lnTo>
                <a:lnTo>
                  <a:pt x="0" y="10029"/>
                </a:lnTo>
                <a:lnTo>
                  <a:pt x="0" y="13886"/>
                </a:lnTo>
                <a:lnTo>
                  <a:pt x="1350" y="14657"/>
                </a:lnTo>
                <a:lnTo>
                  <a:pt x="1350" y="15429"/>
                </a:lnTo>
                <a:lnTo>
                  <a:pt x="4050" y="16971"/>
                </a:lnTo>
                <a:lnTo>
                  <a:pt x="4050" y="18514"/>
                </a:lnTo>
                <a:lnTo>
                  <a:pt x="2700" y="19286"/>
                </a:lnTo>
                <a:lnTo>
                  <a:pt x="2700" y="20057"/>
                </a:lnTo>
                <a:lnTo>
                  <a:pt x="5400" y="21600"/>
                </a:lnTo>
                <a:lnTo>
                  <a:pt x="10800" y="20829"/>
                </a:lnTo>
                <a:lnTo>
                  <a:pt x="10800" y="20057"/>
                </a:lnTo>
                <a:lnTo>
                  <a:pt x="8100" y="19671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3827463" y="5572125"/>
            <a:ext cx="479425" cy="655638"/>
            <a:chOff x="0" y="-1"/>
            <a:chExt cx="478184" cy="655964"/>
          </a:xfrm>
        </p:grpSpPr>
        <p:sp>
          <p:nvSpPr>
            <p:cNvPr id="2072" name="AutoShape 24" descr="Rectangle 71"/>
            <p:cNvSpPr>
              <a:spLocks/>
            </p:cNvSpPr>
            <p:nvPr/>
          </p:nvSpPr>
          <p:spPr bwMode="auto">
            <a:xfrm>
              <a:off x="233372" y="65073"/>
              <a:ext cx="215882" cy="3912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889" y="0"/>
                  </a:moveTo>
                  <a:lnTo>
                    <a:pt x="21600" y="1633"/>
                  </a:lnTo>
                  <a:lnTo>
                    <a:pt x="7711" y="21600"/>
                  </a:lnTo>
                  <a:lnTo>
                    <a:pt x="0" y="19967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50000">
                  <a:srgbClr val="898989"/>
                </a:gs>
                <a:gs pos="100000">
                  <a:srgbClr val="FFFFFF"/>
                </a:gs>
              </a:gsLst>
              <a:lin ang="2700000"/>
            </a:gra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/>
              <a:endParaRPr lang="ar-JO">
                <a:solidFill>
                  <a:srgbClr val="FFFFFF"/>
                </a:solidFill>
              </a:endParaRPr>
            </a:p>
          </p:txBody>
        </p:sp>
        <p:sp>
          <p:nvSpPr>
            <p:cNvPr id="2073" name="Rectangle 25" descr="Rectangle 72"/>
            <p:cNvSpPr>
              <a:spLocks/>
            </p:cNvSpPr>
            <p:nvPr/>
          </p:nvSpPr>
          <p:spPr bwMode="auto">
            <a:xfrm>
              <a:off x="0" y="614688"/>
              <a:ext cx="463550" cy="4127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4C4C4C"/>
                </a:gs>
                <a:gs pos="100000">
                  <a:srgbClr val="FFFFFF"/>
                </a:gs>
              </a:gsLst>
              <a:lin ang="5400000"/>
            </a:gra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074" name="Rectangle 26" descr="Rectangle 73"/>
            <p:cNvSpPr>
              <a:spLocks/>
            </p:cNvSpPr>
            <p:nvPr/>
          </p:nvSpPr>
          <p:spPr bwMode="auto">
            <a:xfrm>
              <a:off x="412750" y="322589"/>
              <a:ext cx="50801" cy="279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2700000"/>
            </a:gra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075" name="Oval 27" descr="Oval 74"/>
            <p:cNvSpPr>
              <a:spLocks/>
            </p:cNvSpPr>
            <p:nvPr/>
          </p:nvSpPr>
          <p:spPr bwMode="auto">
            <a:xfrm>
              <a:off x="317500" y="268614"/>
              <a:ext cx="114301" cy="936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767676"/>
                </a:gs>
                <a:gs pos="100000">
                  <a:srgbClr val="FFFFFF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076" name="Rectangle 28" descr="Rectangle 75"/>
            <p:cNvSpPr>
              <a:spLocks/>
            </p:cNvSpPr>
            <p:nvPr/>
          </p:nvSpPr>
          <p:spPr bwMode="auto">
            <a:xfrm rot="1080000">
              <a:off x="127000" y="486101"/>
              <a:ext cx="209551" cy="14288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077" name="Rectangle 29" descr="Rectangle 76"/>
            <p:cNvSpPr>
              <a:spLocks/>
            </p:cNvSpPr>
            <p:nvPr/>
          </p:nvSpPr>
          <p:spPr bwMode="auto">
            <a:xfrm>
              <a:off x="222250" y="508326"/>
              <a:ext cx="19051" cy="120650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078" name="Rectangle 30" descr="Rectangle 77"/>
            <p:cNvSpPr>
              <a:spLocks/>
            </p:cNvSpPr>
            <p:nvPr/>
          </p:nvSpPr>
          <p:spPr bwMode="auto">
            <a:xfrm rot="1200000">
              <a:off x="417513" y="6676"/>
              <a:ext cx="50801" cy="66675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2079" name="Group 31"/>
          <p:cNvGrpSpPr>
            <a:grpSpLocks/>
          </p:cNvGrpSpPr>
          <p:nvPr/>
        </p:nvGrpSpPr>
        <p:grpSpPr bwMode="auto">
          <a:xfrm>
            <a:off x="5507038" y="588963"/>
            <a:ext cx="701675" cy="958850"/>
            <a:chOff x="-1" y="0"/>
            <a:chExt cx="703264" cy="958850"/>
          </a:xfrm>
        </p:grpSpPr>
        <p:sp>
          <p:nvSpPr>
            <p:cNvPr id="2080" name="Rectangle 32" descr="Rectangle 82"/>
            <p:cNvSpPr>
              <a:spLocks/>
            </p:cNvSpPr>
            <p:nvPr/>
          </p:nvSpPr>
          <p:spPr bwMode="auto">
            <a:xfrm>
              <a:off x="260060" y="0"/>
              <a:ext cx="185584" cy="958850"/>
            </a:xfrm>
            <a:prstGeom prst="rect">
              <a:avLst/>
            </a:prstGeom>
            <a:solidFill>
              <a:srgbClr val="FC0128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081" name="Rectangle 33" descr="Rectangle 83"/>
            <p:cNvSpPr>
              <a:spLocks/>
            </p:cNvSpPr>
            <p:nvPr/>
          </p:nvSpPr>
          <p:spPr bwMode="auto">
            <a:xfrm>
              <a:off x="-1" y="164650"/>
              <a:ext cx="703264" cy="174337"/>
            </a:xfrm>
            <a:prstGeom prst="rect">
              <a:avLst/>
            </a:prstGeom>
            <a:solidFill>
              <a:srgbClr val="FC0128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082" name="Rectangle 34" descr="Rectangle 84"/>
            <p:cNvSpPr>
              <a:spLocks/>
            </p:cNvSpPr>
            <p:nvPr/>
          </p:nvSpPr>
          <p:spPr bwMode="auto">
            <a:xfrm>
              <a:off x="266165" y="102906"/>
              <a:ext cx="174595" cy="336567"/>
            </a:xfrm>
            <a:prstGeom prst="rect">
              <a:avLst/>
            </a:prstGeom>
            <a:solidFill>
              <a:srgbClr val="FC0128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2083" name="Group 35"/>
          <p:cNvGrpSpPr>
            <a:grpSpLocks/>
          </p:cNvGrpSpPr>
          <p:nvPr/>
        </p:nvGrpSpPr>
        <p:grpSpPr bwMode="auto">
          <a:xfrm>
            <a:off x="223838" y="6488112"/>
            <a:ext cx="8702675" cy="152401"/>
            <a:chOff x="0" y="171449"/>
            <a:chExt cx="8704262" cy="152401"/>
          </a:xfrm>
        </p:grpSpPr>
        <p:sp>
          <p:nvSpPr>
            <p:cNvPr id="2084" name="Line 36" descr="Line 88"/>
            <p:cNvSpPr>
              <a:spLocks noChangeShapeType="1"/>
            </p:cNvSpPr>
            <p:nvPr/>
          </p:nvSpPr>
          <p:spPr bwMode="auto">
            <a:xfrm>
              <a:off x="0" y="1714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86" name="Line 38" descr="Line 90"/>
            <p:cNvSpPr>
              <a:spLocks noChangeShapeType="1"/>
            </p:cNvSpPr>
            <p:nvPr/>
          </p:nvSpPr>
          <p:spPr bwMode="auto">
            <a:xfrm>
              <a:off x="5810249" y="1714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87" name="Line 39" descr="Line 91"/>
            <p:cNvSpPr>
              <a:spLocks noChangeShapeType="1"/>
            </p:cNvSpPr>
            <p:nvPr/>
          </p:nvSpPr>
          <p:spPr bwMode="auto">
            <a:xfrm>
              <a:off x="5810249" y="3238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88" name="Line 40" descr="Line 92"/>
            <p:cNvSpPr>
              <a:spLocks noChangeShapeType="1"/>
            </p:cNvSpPr>
            <p:nvPr/>
          </p:nvSpPr>
          <p:spPr bwMode="auto">
            <a:xfrm>
              <a:off x="0" y="323849"/>
              <a:ext cx="2894013" cy="1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grpSp>
        <p:nvGrpSpPr>
          <p:cNvPr id="2089" name="Group 41"/>
          <p:cNvGrpSpPr>
            <a:grpSpLocks/>
          </p:cNvGrpSpPr>
          <p:nvPr/>
        </p:nvGrpSpPr>
        <p:grpSpPr bwMode="auto">
          <a:xfrm>
            <a:off x="204788" y="311150"/>
            <a:ext cx="8743950" cy="317500"/>
            <a:chOff x="-1" y="0"/>
            <a:chExt cx="8742365" cy="317500"/>
          </a:xfrm>
        </p:grpSpPr>
        <p:sp>
          <p:nvSpPr>
            <p:cNvPr id="2090" name="Line 42" descr="Line 94"/>
            <p:cNvSpPr>
              <a:spLocks noChangeShapeType="1"/>
            </p:cNvSpPr>
            <p:nvPr/>
          </p:nvSpPr>
          <p:spPr bwMode="auto">
            <a:xfrm>
              <a:off x="-1" y="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91" name="Line 43" descr="Line 95"/>
            <p:cNvSpPr>
              <a:spLocks noChangeShapeType="1"/>
            </p:cNvSpPr>
            <p:nvPr/>
          </p:nvSpPr>
          <p:spPr bwMode="auto">
            <a:xfrm>
              <a:off x="5835682" y="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92" name="Line 44" descr="Line 96"/>
            <p:cNvSpPr>
              <a:spLocks noChangeShapeType="1"/>
            </p:cNvSpPr>
            <p:nvPr/>
          </p:nvSpPr>
          <p:spPr bwMode="auto">
            <a:xfrm>
              <a:off x="5835682" y="1524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93" name="Line 45" descr="Line 97"/>
            <p:cNvSpPr>
              <a:spLocks noChangeShapeType="1"/>
            </p:cNvSpPr>
            <p:nvPr/>
          </p:nvSpPr>
          <p:spPr bwMode="auto">
            <a:xfrm>
              <a:off x="-1" y="1524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94" name="Line 46" descr="Line 98"/>
            <p:cNvSpPr>
              <a:spLocks noChangeShapeType="1"/>
            </p:cNvSpPr>
            <p:nvPr/>
          </p:nvSpPr>
          <p:spPr bwMode="auto">
            <a:xfrm>
              <a:off x="-1" y="3175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2095" name="Line 47" descr="Line 99"/>
            <p:cNvSpPr>
              <a:spLocks noChangeShapeType="1"/>
            </p:cNvSpPr>
            <p:nvPr/>
          </p:nvSpPr>
          <p:spPr bwMode="auto">
            <a:xfrm>
              <a:off x="5835682" y="317500"/>
              <a:ext cx="2906682" cy="0"/>
            </a:xfrm>
            <a:prstGeom prst="line">
              <a:avLst/>
            </a:prstGeom>
            <a:noFill/>
            <a:ln w="25400" cap="flat" cmpd="sng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2096" name="Line 48" descr="Line 102"/>
          <p:cNvSpPr>
            <a:spLocks noChangeShapeType="1"/>
          </p:cNvSpPr>
          <p:nvPr/>
        </p:nvSpPr>
        <p:spPr bwMode="auto">
          <a:xfrm flipH="1">
            <a:off x="5456238" y="4124325"/>
            <a:ext cx="841375" cy="57943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97" name="Line 49" descr="Line 103"/>
          <p:cNvSpPr>
            <a:spLocks noChangeShapeType="1"/>
          </p:cNvSpPr>
          <p:nvPr/>
        </p:nvSpPr>
        <p:spPr bwMode="auto">
          <a:xfrm flipH="1">
            <a:off x="5567363" y="4084638"/>
            <a:ext cx="844550" cy="57785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98" name="Line 50" descr="Line 106"/>
          <p:cNvSpPr>
            <a:spLocks noChangeShapeType="1"/>
          </p:cNvSpPr>
          <p:nvPr/>
        </p:nvSpPr>
        <p:spPr bwMode="auto">
          <a:xfrm>
            <a:off x="3605213" y="2819400"/>
            <a:ext cx="481012" cy="137318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099" name="Line 51" descr="Line 107"/>
          <p:cNvSpPr>
            <a:spLocks noChangeShapeType="1"/>
          </p:cNvSpPr>
          <p:nvPr/>
        </p:nvSpPr>
        <p:spPr bwMode="auto">
          <a:xfrm>
            <a:off x="3541713" y="2838450"/>
            <a:ext cx="400050" cy="100488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0" name="Line 52" descr="Line 110"/>
          <p:cNvSpPr>
            <a:spLocks noChangeShapeType="1"/>
          </p:cNvSpPr>
          <p:nvPr/>
        </p:nvSpPr>
        <p:spPr bwMode="auto">
          <a:xfrm>
            <a:off x="2625725" y="3432175"/>
            <a:ext cx="715963" cy="798513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1" name="Line 53" descr="Line 112"/>
          <p:cNvSpPr>
            <a:spLocks noChangeShapeType="1"/>
          </p:cNvSpPr>
          <p:nvPr/>
        </p:nvSpPr>
        <p:spPr bwMode="auto">
          <a:xfrm>
            <a:off x="2055813" y="4386263"/>
            <a:ext cx="768350" cy="322262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2" name="Line 54" descr="Line 113"/>
          <p:cNvSpPr>
            <a:spLocks noChangeShapeType="1"/>
          </p:cNvSpPr>
          <p:nvPr/>
        </p:nvSpPr>
        <p:spPr bwMode="auto">
          <a:xfrm flipV="1">
            <a:off x="2654300" y="2643188"/>
            <a:ext cx="146050" cy="663575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3" name="Line 55" descr="Line 114"/>
          <p:cNvSpPr>
            <a:spLocks noChangeShapeType="1"/>
          </p:cNvSpPr>
          <p:nvPr/>
        </p:nvSpPr>
        <p:spPr bwMode="auto">
          <a:xfrm flipH="1" flipV="1">
            <a:off x="2643188" y="3394075"/>
            <a:ext cx="203200" cy="307975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4" name="Line 56" descr="Line 115"/>
          <p:cNvSpPr>
            <a:spLocks noChangeShapeType="1"/>
          </p:cNvSpPr>
          <p:nvPr/>
        </p:nvSpPr>
        <p:spPr bwMode="auto">
          <a:xfrm flipH="1" flipV="1">
            <a:off x="2632075" y="3503613"/>
            <a:ext cx="365125" cy="350837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5" name="Line 57" descr="Line 116"/>
          <p:cNvSpPr>
            <a:spLocks noChangeShapeType="1"/>
          </p:cNvSpPr>
          <p:nvPr/>
        </p:nvSpPr>
        <p:spPr bwMode="auto">
          <a:xfrm flipH="1">
            <a:off x="2093913" y="2836863"/>
            <a:ext cx="322262" cy="117475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6" name="Line 58" descr="Line 117"/>
          <p:cNvSpPr>
            <a:spLocks noChangeShapeType="1"/>
          </p:cNvSpPr>
          <p:nvPr/>
        </p:nvSpPr>
        <p:spPr bwMode="auto">
          <a:xfrm flipH="1">
            <a:off x="1766888" y="4033838"/>
            <a:ext cx="311150" cy="1316037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7" name="Line 59" descr="Line 118"/>
          <p:cNvSpPr>
            <a:spLocks noChangeShapeType="1"/>
          </p:cNvSpPr>
          <p:nvPr/>
        </p:nvSpPr>
        <p:spPr bwMode="auto">
          <a:xfrm flipH="1">
            <a:off x="1765300" y="4714875"/>
            <a:ext cx="187325" cy="700088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8" name="Line 60" descr="Line 119"/>
          <p:cNvSpPr>
            <a:spLocks noChangeShapeType="1"/>
          </p:cNvSpPr>
          <p:nvPr/>
        </p:nvSpPr>
        <p:spPr bwMode="auto">
          <a:xfrm flipH="1">
            <a:off x="1825625" y="4916488"/>
            <a:ext cx="106363" cy="40640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09" name="Oval 61" descr="Oval 49"/>
          <p:cNvSpPr>
            <a:spLocks/>
          </p:cNvSpPr>
          <p:nvPr/>
        </p:nvSpPr>
        <p:spPr bwMode="auto">
          <a:xfrm>
            <a:off x="88185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10" name="Oval 62" descr="Oval 50"/>
          <p:cNvSpPr>
            <a:spLocks/>
          </p:cNvSpPr>
          <p:nvPr/>
        </p:nvSpPr>
        <p:spPr bwMode="auto">
          <a:xfrm>
            <a:off x="8348663" y="4959350"/>
            <a:ext cx="80962" cy="2730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11" name="Oval 63" descr="Oval 51"/>
          <p:cNvSpPr>
            <a:spLocks/>
          </p:cNvSpPr>
          <p:nvPr/>
        </p:nvSpPr>
        <p:spPr bwMode="auto">
          <a:xfrm>
            <a:off x="7985125" y="4994275"/>
            <a:ext cx="49213" cy="201613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12" name="Oval 64" descr="Oval 52"/>
          <p:cNvSpPr>
            <a:spLocks/>
          </p:cNvSpPr>
          <p:nvPr/>
        </p:nvSpPr>
        <p:spPr bwMode="auto">
          <a:xfrm>
            <a:off x="7627938" y="5065713"/>
            <a:ext cx="17462" cy="57150"/>
          </a:xfrm>
          <a:prstGeom prst="ellipse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13" name="Line 65" descr="Line 53"/>
          <p:cNvSpPr>
            <a:spLocks noChangeShapeType="1"/>
          </p:cNvSpPr>
          <p:nvPr/>
        </p:nvSpPr>
        <p:spPr bwMode="auto">
          <a:xfrm flipH="1">
            <a:off x="8385175" y="5238750"/>
            <a:ext cx="468313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14" name="Line 66" descr="Line 54"/>
          <p:cNvSpPr>
            <a:spLocks noChangeShapeType="1"/>
          </p:cNvSpPr>
          <p:nvPr/>
        </p:nvSpPr>
        <p:spPr bwMode="auto">
          <a:xfrm flipH="1">
            <a:off x="8386763" y="4953000"/>
            <a:ext cx="474662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15" name="Line 67" descr="Line 55"/>
          <p:cNvSpPr>
            <a:spLocks noChangeShapeType="1"/>
          </p:cNvSpPr>
          <p:nvPr/>
        </p:nvSpPr>
        <p:spPr bwMode="auto">
          <a:xfrm>
            <a:off x="8023225" y="5202238"/>
            <a:ext cx="331788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16" name="Line 68" descr="Line 56"/>
          <p:cNvSpPr>
            <a:spLocks noChangeShapeType="1"/>
          </p:cNvSpPr>
          <p:nvPr/>
        </p:nvSpPr>
        <p:spPr bwMode="auto">
          <a:xfrm>
            <a:off x="8023225" y="4987925"/>
            <a:ext cx="331788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17" name="Line 69" descr="Line 57"/>
          <p:cNvSpPr>
            <a:spLocks noChangeShapeType="1"/>
          </p:cNvSpPr>
          <p:nvPr/>
        </p:nvSpPr>
        <p:spPr bwMode="auto">
          <a:xfrm>
            <a:off x="7640638" y="5130800"/>
            <a:ext cx="33178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18" name="Line 70" descr="Line 58"/>
          <p:cNvSpPr>
            <a:spLocks noChangeShapeType="1"/>
          </p:cNvSpPr>
          <p:nvPr/>
        </p:nvSpPr>
        <p:spPr bwMode="auto">
          <a:xfrm>
            <a:off x="7640638" y="5059363"/>
            <a:ext cx="331787" cy="0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19" name="Rectangle 71" descr="Rectangle 59"/>
          <p:cNvSpPr>
            <a:spLocks/>
          </p:cNvSpPr>
          <p:nvPr/>
        </p:nvSpPr>
        <p:spPr bwMode="auto">
          <a:xfrm>
            <a:off x="8391525" y="4956175"/>
            <a:ext cx="457200" cy="279400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0" name="Rectangle 72" descr="Rectangle 60"/>
          <p:cNvSpPr>
            <a:spLocks/>
          </p:cNvSpPr>
          <p:nvPr/>
        </p:nvSpPr>
        <p:spPr bwMode="auto">
          <a:xfrm>
            <a:off x="8005763" y="4994275"/>
            <a:ext cx="347662" cy="204788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1" name="Rectangle 73" descr="Rectangle 61"/>
          <p:cNvSpPr>
            <a:spLocks/>
          </p:cNvSpPr>
          <p:nvPr/>
        </p:nvSpPr>
        <p:spPr bwMode="auto">
          <a:xfrm>
            <a:off x="7642225" y="5059363"/>
            <a:ext cx="336550" cy="73025"/>
          </a:xfrm>
          <a:prstGeom prst="rect">
            <a:avLst/>
          </a:prstGeom>
          <a:gradFill rotWithShape="0">
            <a:gsLst>
              <a:gs pos="0">
                <a:srgbClr val="1D2B4B"/>
              </a:gs>
              <a:gs pos="50000">
                <a:srgbClr val="618FFD"/>
              </a:gs>
              <a:gs pos="100000">
                <a:srgbClr val="1D2B4B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2" name="Oval 74" descr="Oval 62"/>
          <p:cNvSpPr>
            <a:spLocks/>
          </p:cNvSpPr>
          <p:nvPr/>
        </p:nvSpPr>
        <p:spPr bwMode="auto">
          <a:xfrm>
            <a:off x="8836025" y="4979988"/>
            <a:ext cx="53975" cy="23177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3" name="AutoShape 75" descr="Arc 63"/>
          <p:cNvSpPr>
            <a:spLocks/>
          </p:cNvSpPr>
          <p:nvPr/>
        </p:nvSpPr>
        <p:spPr bwMode="auto">
          <a:xfrm rot="300000">
            <a:off x="7385050" y="5106988"/>
            <a:ext cx="176213" cy="1095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1810" y="0"/>
                  <a:pt x="21431" y="9621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4" name="AutoShape 76" descr="Arc 64"/>
          <p:cNvSpPr>
            <a:spLocks/>
          </p:cNvSpPr>
          <p:nvPr/>
        </p:nvSpPr>
        <p:spPr bwMode="auto">
          <a:xfrm rot="10380000">
            <a:off x="7399338" y="4979988"/>
            <a:ext cx="180975" cy="95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9744"/>
                  <a:pt x="9641" y="104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5" name="AutoShape 77" descr="Arc 65"/>
          <p:cNvSpPr>
            <a:spLocks/>
          </p:cNvSpPr>
          <p:nvPr/>
        </p:nvSpPr>
        <p:spPr bwMode="auto">
          <a:xfrm>
            <a:off x="7556500" y="5003800"/>
            <a:ext cx="38100" cy="93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"/>
                </a:moveTo>
                <a:cubicBezTo>
                  <a:pt x="304" y="7"/>
                  <a:pt x="607" y="0"/>
                  <a:pt x="912" y="0"/>
                </a:cubicBezTo>
                <a:cubicBezTo>
                  <a:pt x="12201" y="0"/>
                  <a:pt x="21406" y="9612"/>
                  <a:pt x="21600" y="2160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6" name="Oval 78" descr="Oval 66"/>
          <p:cNvSpPr>
            <a:spLocks/>
          </p:cNvSpPr>
          <p:nvPr/>
        </p:nvSpPr>
        <p:spPr bwMode="auto">
          <a:xfrm>
            <a:off x="7546975" y="5033963"/>
            <a:ext cx="31750" cy="11747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7" name="AutoShape 79" descr="Arc 67"/>
          <p:cNvSpPr>
            <a:spLocks/>
          </p:cNvSpPr>
          <p:nvPr/>
        </p:nvSpPr>
        <p:spPr bwMode="auto">
          <a:xfrm rot="10800000">
            <a:off x="7558088" y="5105400"/>
            <a:ext cx="42862" cy="904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202" y="9911"/>
                  <a:pt x="9693" y="420"/>
                  <a:pt x="21600" y="0"/>
                </a:cubicBezTo>
              </a:path>
            </a:pathLst>
          </a:custGeom>
          <a:noFill/>
          <a:ln w="127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8" name="Oval 80" descr="Oval 68"/>
          <p:cNvSpPr>
            <a:spLocks/>
          </p:cNvSpPr>
          <p:nvPr/>
        </p:nvSpPr>
        <p:spPr bwMode="auto">
          <a:xfrm>
            <a:off x="7556500" y="5075238"/>
            <a:ext cx="12700" cy="34925"/>
          </a:xfrm>
          <a:prstGeom prst="ellipse">
            <a:avLst/>
          </a:prstGeom>
          <a:solidFill>
            <a:srgbClr val="00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29" name="Line 81" descr="Line 120"/>
          <p:cNvSpPr>
            <a:spLocks noChangeShapeType="1"/>
          </p:cNvSpPr>
          <p:nvPr/>
        </p:nvSpPr>
        <p:spPr bwMode="auto">
          <a:xfrm>
            <a:off x="7037388" y="4752975"/>
            <a:ext cx="38100" cy="284163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30" name="Line 82" descr="Line 121"/>
          <p:cNvSpPr>
            <a:spLocks noChangeShapeType="1"/>
          </p:cNvSpPr>
          <p:nvPr/>
        </p:nvSpPr>
        <p:spPr bwMode="auto">
          <a:xfrm>
            <a:off x="6753225" y="3751263"/>
            <a:ext cx="38100" cy="284162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31" name="Line 83" descr="Line 123"/>
          <p:cNvSpPr>
            <a:spLocks noChangeShapeType="1"/>
          </p:cNvSpPr>
          <p:nvPr/>
        </p:nvSpPr>
        <p:spPr bwMode="auto">
          <a:xfrm>
            <a:off x="2035175" y="4449763"/>
            <a:ext cx="947738" cy="312737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32" name="Line 84" descr="Line 124"/>
          <p:cNvSpPr>
            <a:spLocks noChangeShapeType="1"/>
          </p:cNvSpPr>
          <p:nvPr/>
        </p:nvSpPr>
        <p:spPr bwMode="auto">
          <a:xfrm flipH="1">
            <a:off x="2028825" y="4011613"/>
            <a:ext cx="106363" cy="406400"/>
          </a:xfrm>
          <a:prstGeom prst="line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33" name="Line 85" descr="Line 125"/>
          <p:cNvSpPr>
            <a:spLocks noChangeShapeType="1"/>
          </p:cNvSpPr>
          <p:nvPr/>
        </p:nvSpPr>
        <p:spPr bwMode="auto">
          <a:xfrm flipH="1">
            <a:off x="5629275" y="3732213"/>
            <a:ext cx="288925" cy="333375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34" name="Line 86" descr="Line 126"/>
          <p:cNvSpPr>
            <a:spLocks noChangeShapeType="1"/>
          </p:cNvSpPr>
          <p:nvPr/>
        </p:nvSpPr>
        <p:spPr bwMode="auto">
          <a:xfrm flipH="1">
            <a:off x="5568950" y="3833813"/>
            <a:ext cx="288925" cy="333375"/>
          </a:xfrm>
          <a:prstGeom prst="lin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35" name="AutoShape 87" descr="Freeform 127"/>
          <p:cNvSpPr>
            <a:spLocks/>
          </p:cNvSpPr>
          <p:nvPr/>
        </p:nvSpPr>
        <p:spPr bwMode="auto">
          <a:xfrm>
            <a:off x="2854325" y="2824163"/>
            <a:ext cx="82550" cy="406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662" y="18225"/>
                  <a:pt x="3323" y="15019"/>
                  <a:pt x="8308" y="11897"/>
                </a:cubicBezTo>
                <a:cubicBezTo>
                  <a:pt x="13708" y="7931"/>
                  <a:pt x="21600" y="4050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36" name="AutoShape 88" descr="Freeform 128"/>
          <p:cNvSpPr>
            <a:spLocks/>
          </p:cNvSpPr>
          <p:nvPr/>
        </p:nvSpPr>
        <p:spPr bwMode="auto">
          <a:xfrm>
            <a:off x="3032125" y="2770188"/>
            <a:ext cx="41275" cy="2952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831" y="20323"/>
                  <a:pt x="21600" y="10335"/>
                  <a:pt x="21600" y="9639"/>
                </a:cubicBezTo>
                <a:cubicBezTo>
                  <a:pt x="21600" y="6387"/>
                  <a:pt x="21600" y="3135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37" name="AutoShape 89" descr="Freeform 129"/>
          <p:cNvSpPr>
            <a:spLocks/>
          </p:cNvSpPr>
          <p:nvPr/>
        </p:nvSpPr>
        <p:spPr bwMode="auto">
          <a:xfrm>
            <a:off x="3902075" y="2417763"/>
            <a:ext cx="30163" cy="265112"/>
          </a:xfrm>
          <a:custGeom>
            <a:avLst/>
            <a:gdLst>
              <a:gd name="T0" fmla="*/ 10264 w 20529"/>
              <a:gd name="T1" fmla="*/ 10800 h 21600"/>
              <a:gd name="T2" fmla="*/ 10264 w 20529"/>
              <a:gd name="T3" fmla="*/ 10800 h 21600"/>
              <a:gd name="T4" fmla="*/ 10264 w 20529"/>
              <a:gd name="T5" fmla="*/ 10800 h 21600"/>
              <a:gd name="T6" fmla="*/ 10264 w 20529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29" h="21600">
                <a:moveTo>
                  <a:pt x="0" y="21600"/>
                </a:moveTo>
                <a:cubicBezTo>
                  <a:pt x="21600" y="13063"/>
                  <a:pt x="20520" y="10606"/>
                  <a:pt x="2052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38" name="Line 90" descr="Freeform 130"/>
          <p:cNvSpPr>
            <a:spLocks noChangeShapeType="1"/>
          </p:cNvSpPr>
          <p:nvPr/>
        </p:nvSpPr>
        <p:spPr bwMode="auto">
          <a:xfrm flipV="1">
            <a:off x="4316413" y="2436813"/>
            <a:ext cx="0" cy="184150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39" name="AutoShape 91" descr="Freeform 131"/>
          <p:cNvSpPr>
            <a:spLocks/>
          </p:cNvSpPr>
          <p:nvPr/>
        </p:nvSpPr>
        <p:spPr bwMode="auto">
          <a:xfrm>
            <a:off x="4724400" y="2265363"/>
            <a:ext cx="20638" cy="3667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6615" y="15335"/>
                  <a:pt x="0" y="6826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0" name="AutoShape 92" descr="Freeform 132"/>
          <p:cNvSpPr>
            <a:spLocks/>
          </p:cNvSpPr>
          <p:nvPr/>
        </p:nvSpPr>
        <p:spPr bwMode="auto">
          <a:xfrm>
            <a:off x="4976813" y="2397125"/>
            <a:ext cx="42862" cy="265113"/>
          </a:xfrm>
          <a:custGeom>
            <a:avLst/>
            <a:gdLst>
              <a:gd name="T0" fmla="+- 0 11180 760"/>
              <a:gd name="T1" fmla="*/ T0 w 20840"/>
              <a:gd name="T2" fmla="*/ 10800 h 21600"/>
              <a:gd name="T3" fmla="+- 0 11180 760"/>
              <a:gd name="T4" fmla="*/ T3 w 20840"/>
              <a:gd name="T5" fmla="*/ 10800 h 21600"/>
              <a:gd name="T6" fmla="+- 0 11180 760"/>
              <a:gd name="T7" fmla="*/ T6 w 20840"/>
              <a:gd name="T8" fmla="*/ 10800 h 21600"/>
              <a:gd name="T9" fmla="+- 0 11180 760"/>
              <a:gd name="T10" fmla="*/ T9 w 20840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840" h="21600">
                <a:moveTo>
                  <a:pt x="20840" y="21600"/>
                </a:moveTo>
                <a:cubicBezTo>
                  <a:pt x="15240" y="18237"/>
                  <a:pt x="9640" y="14874"/>
                  <a:pt x="4840" y="11641"/>
                </a:cubicBezTo>
                <a:cubicBezTo>
                  <a:pt x="-760" y="1681"/>
                  <a:pt x="40" y="5562"/>
                  <a:pt x="4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1" name="AutoShape 93" descr="Freeform 134"/>
          <p:cNvSpPr>
            <a:spLocks/>
          </p:cNvSpPr>
          <p:nvPr/>
        </p:nvSpPr>
        <p:spPr bwMode="auto">
          <a:xfrm>
            <a:off x="2346325" y="3373438"/>
            <a:ext cx="92075" cy="384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6331" y="17422"/>
                  <a:pt x="11917" y="12889"/>
                  <a:pt x="14524" y="8533"/>
                </a:cubicBezTo>
                <a:cubicBezTo>
                  <a:pt x="16386" y="4533"/>
                  <a:pt x="15269" y="3111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2" name="AutoShape 94" descr="Freeform 135"/>
          <p:cNvSpPr>
            <a:spLocks/>
          </p:cNvSpPr>
          <p:nvPr/>
        </p:nvSpPr>
        <p:spPr bwMode="auto">
          <a:xfrm>
            <a:off x="2438400" y="3260725"/>
            <a:ext cx="71438" cy="355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5280" y="18129"/>
                  <a:pt x="5760" y="16200"/>
                  <a:pt x="9120" y="12343"/>
                </a:cubicBezTo>
                <a:cubicBezTo>
                  <a:pt x="12480" y="7714"/>
                  <a:pt x="21600" y="4821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3" name="AutoShape 95" descr="Freeform 136"/>
          <p:cNvSpPr>
            <a:spLocks/>
          </p:cNvSpPr>
          <p:nvPr/>
        </p:nvSpPr>
        <p:spPr bwMode="auto">
          <a:xfrm>
            <a:off x="3190875" y="2743200"/>
            <a:ext cx="50800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6875" y="15472"/>
                  <a:pt x="21600" y="7047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4" name="AutoShape 96" descr="Freeform 137"/>
          <p:cNvSpPr>
            <a:spLocks/>
          </p:cNvSpPr>
          <p:nvPr/>
        </p:nvSpPr>
        <p:spPr bwMode="auto">
          <a:xfrm>
            <a:off x="3382963" y="2590800"/>
            <a:ext cx="41275" cy="2746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1631" y="14858"/>
                  <a:pt x="21600" y="6867"/>
                  <a:pt x="2160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5" name="AutoShape 97" descr="Freeform 138"/>
          <p:cNvSpPr>
            <a:spLocks/>
          </p:cNvSpPr>
          <p:nvPr/>
        </p:nvSpPr>
        <p:spPr bwMode="auto">
          <a:xfrm>
            <a:off x="5740400" y="2733675"/>
            <a:ext cx="92075" cy="284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269" y="16291"/>
                  <a:pt x="9310" y="10619"/>
                  <a:pt x="4841" y="5309"/>
                </a:cubicBezTo>
                <a:cubicBezTo>
                  <a:pt x="3724" y="4223"/>
                  <a:pt x="2979" y="3258"/>
                  <a:pt x="2234" y="2293"/>
                </a:cubicBezTo>
                <a:cubicBezTo>
                  <a:pt x="1490" y="1448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6" name="AutoShape 98" descr="Freeform 139"/>
          <p:cNvSpPr>
            <a:spLocks/>
          </p:cNvSpPr>
          <p:nvPr/>
        </p:nvSpPr>
        <p:spPr bwMode="auto">
          <a:xfrm>
            <a:off x="5608638" y="2752725"/>
            <a:ext cx="50800" cy="1730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525" y="16844"/>
                  <a:pt x="12825" y="12484"/>
                  <a:pt x="8775" y="7728"/>
                </a:cubicBezTo>
                <a:cubicBezTo>
                  <a:pt x="6075" y="4954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7" name="AutoShape 99" descr="Freeform 140"/>
          <p:cNvSpPr>
            <a:spLocks/>
          </p:cNvSpPr>
          <p:nvPr/>
        </p:nvSpPr>
        <p:spPr bwMode="auto">
          <a:xfrm>
            <a:off x="6350000" y="3221038"/>
            <a:ext cx="92075" cy="3143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6759" y="16691"/>
                  <a:pt x="11545" y="11782"/>
                  <a:pt x="7076" y="6982"/>
                </a:cubicBezTo>
                <a:cubicBezTo>
                  <a:pt x="5586" y="5455"/>
                  <a:pt x="0" y="1855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8" name="AutoShape 100" descr="Freeform 141"/>
          <p:cNvSpPr>
            <a:spLocks/>
          </p:cNvSpPr>
          <p:nvPr/>
        </p:nvSpPr>
        <p:spPr bwMode="auto">
          <a:xfrm>
            <a:off x="6238875" y="3108325"/>
            <a:ext cx="80963" cy="315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7365" y="17910"/>
                  <a:pt x="13553" y="14111"/>
                  <a:pt x="10588" y="10420"/>
                </a:cubicBezTo>
                <a:cubicBezTo>
                  <a:pt x="8471" y="8358"/>
                  <a:pt x="7200" y="6187"/>
                  <a:pt x="5082" y="4233"/>
                </a:cubicBezTo>
                <a:cubicBezTo>
                  <a:pt x="3388" y="2822"/>
                  <a:pt x="0" y="0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49" name="Line 101" descr="Freeform 142"/>
          <p:cNvSpPr>
            <a:spLocks noChangeShapeType="1"/>
          </p:cNvSpPr>
          <p:nvPr/>
        </p:nvSpPr>
        <p:spPr bwMode="auto">
          <a:xfrm flipV="1">
            <a:off x="4124325" y="2509838"/>
            <a:ext cx="0" cy="131762"/>
          </a:xfrm>
          <a:prstGeom prst="lin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150" name="AutoShape 102" descr="Freeform 143"/>
          <p:cNvSpPr>
            <a:spLocks/>
          </p:cNvSpPr>
          <p:nvPr/>
        </p:nvSpPr>
        <p:spPr bwMode="auto">
          <a:xfrm>
            <a:off x="5211763" y="2540000"/>
            <a:ext cx="50800" cy="193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3500" y="14518"/>
                  <a:pt x="0" y="7436"/>
                  <a:pt x="0" y="0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151" name="Text Box 103" descr="Text Box 162"/>
          <p:cNvSpPr txBox="1">
            <a:spLocks/>
          </p:cNvSpPr>
          <p:nvPr/>
        </p:nvSpPr>
        <p:spPr bwMode="auto">
          <a:xfrm>
            <a:off x="520966" y="6451278"/>
            <a:ext cx="831318" cy="23083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JO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 2023TBBMI</a:t>
            </a:r>
          </a:p>
        </p:txBody>
      </p:sp>
      <p:sp>
        <p:nvSpPr>
          <p:cNvPr id="2152" name="Text Box 104" descr="Rectangle 163"/>
          <p:cNvSpPr txBox="1">
            <a:spLocks/>
          </p:cNvSpPr>
          <p:nvPr/>
        </p:nvSpPr>
        <p:spPr bwMode="auto">
          <a:xfrm>
            <a:off x="7634261" y="6437233"/>
            <a:ext cx="563616" cy="2462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</a:t>
            </a:r>
            <a:endParaRPr lang="ar-JO" sz="1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7" name="Text Box 37" descr="Rectangle 89">
            <a:extLst>
              <a:ext uri="{FF2B5EF4-FFF2-40B4-BE49-F238E27FC236}">
                <a16:creationId xmlns:a16="http://schemas.microsoft.com/office/drawing/2014/main" id="{75955ADB-50D5-3948-B34A-643C3A273CF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839560" y="6316663"/>
            <a:ext cx="34632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b="1" dirty="0">
                <a:solidFill>
                  <a:srgbClr val="FFFFFF"/>
                </a:solidFill>
              </a:rPr>
              <a:t>الكتاب المقدس المفتوح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Times Roman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9pPr>
    </p:titleStyle>
    <p:bodyStyle>
      <a:lvl1pPr marL="342900" indent="-342900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1pPr>
      <a:lvl2pPr marL="782638" indent="-325438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2pPr>
      <a:lvl3pPr marL="1219200" indent="-304800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3pPr>
      <a:lvl4pPr marL="17367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4pPr>
      <a:lvl5pPr marL="21939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5pPr>
      <a:lvl6pPr marL="26511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6pPr>
      <a:lvl7pPr marL="31083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7pPr>
      <a:lvl8pPr marL="35655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8pPr>
      <a:lvl9pPr marL="40227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 descr="Rectangle 2"/>
          <p:cNvSpPr>
            <a:spLocks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4" name="Rectangle 2" descr="Rectangle 56"/>
          <p:cNvSpPr>
            <a:spLocks/>
          </p:cNvSpPr>
          <p:nvPr/>
        </p:nvSpPr>
        <p:spPr bwMode="auto">
          <a:xfrm>
            <a:off x="506413" y="414338"/>
            <a:ext cx="8359775" cy="6178550"/>
          </a:xfrm>
          <a:prstGeom prst="rect">
            <a:avLst/>
          </a:prstGeom>
          <a:solidFill>
            <a:srgbClr val="1A000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5" name="Rectangle 3" descr="Rectangle 3"/>
          <p:cNvSpPr>
            <a:spLocks/>
          </p:cNvSpPr>
          <p:nvPr/>
        </p:nvSpPr>
        <p:spPr bwMode="auto">
          <a:xfrm>
            <a:off x="465138" y="361950"/>
            <a:ext cx="8283575" cy="6111875"/>
          </a:xfrm>
          <a:prstGeom prst="rect">
            <a:avLst/>
          </a:prstGeom>
          <a:solidFill>
            <a:srgbClr val="535353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6" name="AutoShape 4" descr="Freeform 4"/>
          <p:cNvSpPr>
            <a:spLocks/>
          </p:cNvSpPr>
          <p:nvPr/>
        </p:nvSpPr>
        <p:spPr bwMode="auto">
          <a:xfrm>
            <a:off x="4765675" y="600075"/>
            <a:ext cx="2238375" cy="54594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66" y="138"/>
                </a:lnTo>
                <a:lnTo>
                  <a:pt x="1394" y="207"/>
                </a:lnTo>
                <a:lnTo>
                  <a:pt x="2007" y="138"/>
                </a:lnTo>
                <a:lnTo>
                  <a:pt x="2620" y="339"/>
                </a:lnTo>
                <a:lnTo>
                  <a:pt x="3248" y="477"/>
                </a:lnTo>
                <a:lnTo>
                  <a:pt x="3860" y="616"/>
                </a:lnTo>
                <a:lnTo>
                  <a:pt x="4473" y="886"/>
                </a:lnTo>
                <a:lnTo>
                  <a:pt x="5086" y="1093"/>
                </a:lnTo>
                <a:lnTo>
                  <a:pt x="5239" y="1369"/>
                </a:lnTo>
                <a:lnTo>
                  <a:pt x="5239" y="1639"/>
                </a:lnTo>
                <a:lnTo>
                  <a:pt x="5867" y="1916"/>
                </a:lnTo>
                <a:lnTo>
                  <a:pt x="6327" y="2186"/>
                </a:lnTo>
                <a:lnTo>
                  <a:pt x="6327" y="2531"/>
                </a:lnTo>
                <a:lnTo>
                  <a:pt x="6786" y="2801"/>
                </a:lnTo>
                <a:lnTo>
                  <a:pt x="7093" y="3078"/>
                </a:lnTo>
                <a:lnTo>
                  <a:pt x="6940" y="3624"/>
                </a:lnTo>
                <a:lnTo>
                  <a:pt x="6940" y="3894"/>
                </a:lnTo>
                <a:lnTo>
                  <a:pt x="7246" y="4171"/>
                </a:lnTo>
                <a:lnTo>
                  <a:pt x="7399" y="4441"/>
                </a:lnTo>
                <a:lnTo>
                  <a:pt x="7568" y="4717"/>
                </a:lnTo>
                <a:lnTo>
                  <a:pt x="7568" y="5810"/>
                </a:lnTo>
                <a:lnTo>
                  <a:pt x="7721" y="6086"/>
                </a:lnTo>
                <a:lnTo>
                  <a:pt x="7399" y="6356"/>
                </a:lnTo>
                <a:lnTo>
                  <a:pt x="7246" y="6633"/>
                </a:lnTo>
                <a:lnTo>
                  <a:pt x="7246" y="7179"/>
                </a:lnTo>
                <a:lnTo>
                  <a:pt x="7399" y="7449"/>
                </a:lnTo>
                <a:lnTo>
                  <a:pt x="7399" y="7726"/>
                </a:lnTo>
                <a:lnTo>
                  <a:pt x="7093" y="8065"/>
                </a:lnTo>
                <a:lnTo>
                  <a:pt x="6940" y="8341"/>
                </a:lnTo>
                <a:lnTo>
                  <a:pt x="6940" y="8680"/>
                </a:lnTo>
                <a:lnTo>
                  <a:pt x="6633" y="8957"/>
                </a:lnTo>
                <a:lnTo>
                  <a:pt x="6174" y="9227"/>
                </a:lnTo>
                <a:lnTo>
                  <a:pt x="5867" y="9503"/>
                </a:lnTo>
                <a:lnTo>
                  <a:pt x="5867" y="10049"/>
                </a:lnTo>
                <a:lnTo>
                  <a:pt x="5561" y="10320"/>
                </a:lnTo>
                <a:lnTo>
                  <a:pt x="5408" y="10596"/>
                </a:lnTo>
                <a:lnTo>
                  <a:pt x="5561" y="10866"/>
                </a:lnTo>
                <a:lnTo>
                  <a:pt x="5867" y="11211"/>
                </a:lnTo>
                <a:lnTo>
                  <a:pt x="6786" y="11280"/>
                </a:lnTo>
                <a:lnTo>
                  <a:pt x="7093" y="11620"/>
                </a:lnTo>
                <a:lnTo>
                  <a:pt x="7399" y="11896"/>
                </a:lnTo>
                <a:lnTo>
                  <a:pt x="7568" y="12166"/>
                </a:lnTo>
                <a:lnTo>
                  <a:pt x="7568" y="12442"/>
                </a:lnTo>
                <a:lnTo>
                  <a:pt x="8027" y="12713"/>
                </a:lnTo>
                <a:lnTo>
                  <a:pt x="8027" y="12989"/>
                </a:lnTo>
                <a:lnTo>
                  <a:pt x="8334" y="13328"/>
                </a:lnTo>
                <a:lnTo>
                  <a:pt x="8946" y="13535"/>
                </a:lnTo>
                <a:lnTo>
                  <a:pt x="9406" y="13805"/>
                </a:lnTo>
                <a:lnTo>
                  <a:pt x="9559" y="14289"/>
                </a:lnTo>
                <a:lnTo>
                  <a:pt x="10494" y="14352"/>
                </a:lnTo>
                <a:lnTo>
                  <a:pt x="10800" y="14766"/>
                </a:lnTo>
                <a:lnTo>
                  <a:pt x="11413" y="15036"/>
                </a:lnTo>
                <a:lnTo>
                  <a:pt x="12041" y="15313"/>
                </a:lnTo>
                <a:lnTo>
                  <a:pt x="12807" y="15514"/>
                </a:lnTo>
                <a:lnTo>
                  <a:pt x="13420" y="15790"/>
                </a:lnTo>
                <a:lnTo>
                  <a:pt x="13726" y="16129"/>
                </a:lnTo>
                <a:lnTo>
                  <a:pt x="14507" y="16406"/>
                </a:lnTo>
                <a:lnTo>
                  <a:pt x="15273" y="16544"/>
                </a:lnTo>
                <a:lnTo>
                  <a:pt x="15733" y="16814"/>
                </a:lnTo>
                <a:lnTo>
                  <a:pt x="16514" y="17090"/>
                </a:lnTo>
                <a:lnTo>
                  <a:pt x="16974" y="17360"/>
                </a:lnTo>
                <a:lnTo>
                  <a:pt x="17280" y="17637"/>
                </a:lnTo>
                <a:lnTo>
                  <a:pt x="17740" y="17907"/>
                </a:lnTo>
                <a:lnTo>
                  <a:pt x="18199" y="18252"/>
                </a:lnTo>
                <a:lnTo>
                  <a:pt x="18827" y="18522"/>
                </a:lnTo>
                <a:lnTo>
                  <a:pt x="19440" y="18868"/>
                </a:lnTo>
                <a:lnTo>
                  <a:pt x="19593" y="19207"/>
                </a:lnTo>
                <a:lnTo>
                  <a:pt x="19746" y="19552"/>
                </a:lnTo>
                <a:lnTo>
                  <a:pt x="20206" y="19823"/>
                </a:lnTo>
                <a:lnTo>
                  <a:pt x="20681" y="20162"/>
                </a:lnTo>
                <a:lnTo>
                  <a:pt x="20834" y="20507"/>
                </a:lnTo>
                <a:lnTo>
                  <a:pt x="20987" y="20777"/>
                </a:lnTo>
                <a:lnTo>
                  <a:pt x="21294" y="21054"/>
                </a:lnTo>
                <a:lnTo>
                  <a:pt x="21447" y="21324"/>
                </a:lnTo>
                <a:lnTo>
                  <a:pt x="21447" y="21600"/>
                </a:lnTo>
                <a:lnTo>
                  <a:pt x="21447" y="20846"/>
                </a:lnTo>
                <a:lnTo>
                  <a:pt x="21600" y="20300"/>
                </a:lnTo>
                <a:lnTo>
                  <a:pt x="21600" y="19483"/>
                </a:lnTo>
                <a:lnTo>
                  <a:pt x="21140" y="19207"/>
                </a:lnTo>
                <a:lnTo>
                  <a:pt x="20528" y="19207"/>
                </a:lnTo>
                <a:lnTo>
                  <a:pt x="20053" y="18730"/>
                </a:lnTo>
                <a:lnTo>
                  <a:pt x="19900" y="18453"/>
                </a:lnTo>
                <a:lnTo>
                  <a:pt x="19287" y="17976"/>
                </a:lnTo>
                <a:lnTo>
                  <a:pt x="18980" y="17706"/>
                </a:lnTo>
                <a:lnTo>
                  <a:pt x="18046" y="17291"/>
                </a:lnTo>
                <a:lnTo>
                  <a:pt x="16820" y="17090"/>
                </a:lnTo>
                <a:lnTo>
                  <a:pt x="15886" y="17090"/>
                </a:lnTo>
                <a:lnTo>
                  <a:pt x="15426" y="16198"/>
                </a:lnTo>
                <a:lnTo>
                  <a:pt x="15273" y="15790"/>
                </a:lnTo>
                <a:lnTo>
                  <a:pt x="14814" y="15514"/>
                </a:lnTo>
                <a:lnTo>
                  <a:pt x="13573" y="15451"/>
                </a:lnTo>
                <a:lnTo>
                  <a:pt x="12347" y="15382"/>
                </a:lnTo>
                <a:lnTo>
                  <a:pt x="11719" y="15313"/>
                </a:lnTo>
                <a:lnTo>
                  <a:pt x="11566" y="14766"/>
                </a:lnTo>
                <a:lnTo>
                  <a:pt x="11260" y="14490"/>
                </a:lnTo>
                <a:lnTo>
                  <a:pt x="10953" y="14151"/>
                </a:lnTo>
                <a:lnTo>
                  <a:pt x="10340" y="13874"/>
                </a:lnTo>
                <a:lnTo>
                  <a:pt x="9728" y="13736"/>
                </a:lnTo>
                <a:lnTo>
                  <a:pt x="8487" y="13190"/>
                </a:lnTo>
                <a:lnTo>
                  <a:pt x="8180" y="12920"/>
                </a:lnTo>
                <a:lnTo>
                  <a:pt x="8180" y="12304"/>
                </a:lnTo>
                <a:lnTo>
                  <a:pt x="8027" y="11896"/>
                </a:lnTo>
                <a:lnTo>
                  <a:pt x="7568" y="11551"/>
                </a:lnTo>
                <a:lnTo>
                  <a:pt x="6786" y="11211"/>
                </a:lnTo>
                <a:lnTo>
                  <a:pt x="6327" y="10935"/>
                </a:lnTo>
                <a:lnTo>
                  <a:pt x="6020" y="10596"/>
                </a:lnTo>
                <a:lnTo>
                  <a:pt x="6174" y="10250"/>
                </a:lnTo>
                <a:lnTo>
                  <a:pt x="6174" y="9980"/>
                </a:lnTo>
                <a:lnTo>
                  <a:pt x="6327" y="9704"/>
                </a:lnTo>
                <a:lnTo>
                  <a:pt x="6633" y="9365"/>
                </a:lnTo>
                <a:lnTo>
                  <a:pt x="6633" y="9088"/>
                </a:lnTo>
                <a:lnTo>
                  <a:pt x="7093" y="8749"/>
                </a:lnTo>
                <a:lnTo>
                  <a:pt x="7399" y="8473"/>
                </a:lnTo>
                <a:lnTo>
                  <a:pt x="7568" y="8134"/>
                </a:lnTo>
                <a:lnTo>
                  <a:pt x="7568" y="7864"/>
                </a:lnTo>
                <a:lnTo>
                  <a:pt x="7399" y="7587"/>
                </a:lnTo>
                <a:lnTo>
                  <a:pt x="7568" y="7311"/>
                </a:lnTo>
                <a:lnTo>
                  <a:pt x="8027" y="6702"/>
                </a:lnTo>
                <a:lnTo>
                  <a:pt x="8027" y="5471"/>
                </a:lnTo>
                <a:lnTo>
                  <a:pt x="7874" y="5056"/>
                </a:lnTo>
                <a:lnTo>
                  <a:pt x="8027" y="4786"/>
                </a:lnTo>
                <a:lnTo>
                  <a:pt x="8334" y="4441"/>
                </a:lnTo>
                <a:lnTo>
                  <a:pt x="8180" y="4032"/>
                </a:lnTo>
                <a:lnTo>
                  <a:pt x="8027" y="3762"/>
                </a:lnTo>
                <a:lnTo>
                  <a:pt x="7874" y="3486"/>
                </a:lnTo>
                <a:lnTo>
                  <a:pt x="8487" y="3279"/>
                </a:lnTo>
                <a:lnTo>
                  <a:pt x="8946" y="3009"/>
                </a:lnTo>
                <a:lnTo>
                  <a:pt x="9100" y="2732"/>
                </a:lnTo>
                <a:lnTo>
                  <a:pt x="10187" y="2462"/>
                </a:lnTo>
                <a:lnTo>
                  <a:pt x="11106" y="1916"/>
                </a:lnTo>
                <a:lnTo>
                  <a:pt x="12041" y="1501"/>
                </a:lnTo>
                <a:lnTo>
                  <a:pt x="12654" y="1369"/>
                </a:lnTo>
                <a:lnTo>
                  <a:pt x="13113" y="1093"/>
                </a:lnTo>
                <a:lnTo>
                  <a:pt x="13113" y="823"/>
                </a:lnTo>
                <a:lnTo>
                  <a:pt x="13420" y="477"/>
                </a:lnTo>
                <a:lnTo>
                  <a:pt x="14048" y="276"/>
                </a:lnTo>
                <a:lnTo>
                  <a:pt x="14660" y="0"/>
                </a:lnTo>
                <a:lnTo>
                  <a:pt x="14048" y="69"/>
                </a:lnTo>
                <a:lnTo>
                  <a:pt x="13113" y="138"/>
                </a:lnTo>
                <a:lnTo>
                  <a:pt x="12194" y="276"/>
                </a:lnTo>
                <a:lnTo>
                  <a:pt x="11719" y="546"/>
                </a:lnTo>
                <a:lnTo>
                  <a:pt x="11888" y="823"/>
                </a:lnTo>
                <a:lnTo>
                  <a:pt x="11566" y="1093"/>
                </a:lnTo>
                <a:lnTo>
                  <a:pt x="11566" y="1369"/>
                </a:lnTo>
                <a:lnTo>
                  <a:pt x="12654" y="1438"/>
                </a:lnTo>
                <a:lnTo>
                  <a:pt x="12041" y="1708"/>
                </a:lnTo>
                <a:lnTo>
                  <a:pt x="11413" y="1916"/>
                </a:lnTo>
                <a:lnTo>
                  <a:pt x="10800" y="2186"/>
                </a:lnTo>
                <a:lnTo>
                  <a:pt x="10187" y="2663"/>
                </a:lnTo>
                <a:lnTo>
                  <a:pt x="9559" y="2732"/>
                </a:lnTo>
                <a:lnTo>
                  <a:pt x="8946" y="2939"/>
                </a:lnTo>
                <a:lnTo>
                  <a:pt x="8334" y="3009"/>
                </a:lnTo>
                <a:lnTo>
                  <a:pt x="8180" y="3279"/>
                </a:lnTo>
                <a:lnTo>
                  <a:pt x="8180" y="3555"/>
                </a:lnTo>
                <a:lnTo>
                  <a:pt x="7568" y="3894"/>
                </a:lnTo>
                <a:lnTo>
                  <a:pt x="7399" y="4171"/>
                </a:lnTo>
                <a:lnTo>
                  <a:pt x="7399" y="4441"/>
                </a:lnTo>
                <a:lnTo>
                  <a:pt x="7399" y="3894"/>
                </a:lnTo>
                <a:lnTo>
                  <a:pt x="7246" y="3210"/>
                </a:lnTo>
                <a:lnTo>
                  <a:pt x="7093" y="2801"/>
                </a:lnTo>
                <a:lnTo>
                  <a:pt x="6940" y="2531"/>
                </a:lnTo>
                <a:lnTo>
                  <a:pt x="6786" y="2186"/>
                </a:lnTo>
                <a:lnTo>
                  <a:pt x="6327" y="1916"/>
                </a:lnTo>
                <a:lnTo>
                  <a:pt x="5867" y="1639"/>
                </a:lnTo>
                <a:lnTo>
                  <a:pt x="5867" y="1369"/>
                </a:lnTo>
                <a:lnTo>
                  <a:pt x="5408" y="1093"/>
                </a:lnTo>
                <a:lnTo>
                  <a:pt x="4780" y="886"/>
                </a:lnTo>
                <a:lnTo>
                  <a:pt x="4626" y="616"/>
                </a:lnTo>
                <a:lnTo>
                  <a:pt x="4014" y="477"/>
                </a:lnTo>
                <a:lnTo>
                  <a:pt x="3401" y="477"/>
                </a:lnTo>
                <a:lnTo>
                  <a:pt x="2773" y="207"/>
                </a:lnTo>
                <a:lnTo>
                  <a:pt x="2160" y="69"/>
                </a:lnTo>
                <a:lnTo>
                  <a:pt x="1547" y="0"/>
                </a:lnTo>
                <a:lnTo>
                  <a:pt x="919" y="69"/>
                </a:lnTo>
                <a:lnTo>
                  <a:pt x="306" y="69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7" name="AutoShape 5" descr="Freeform 7"/>
          <p:cNvSpPr>
            <a:spLocks/>
          </p:cNvSpPr>
          <p:nvPr/>
        </p:nvSpPr>
        <p:spPr bwMode="auto">
          <a:xfrm>
            <a:off x="796925" y="1946275"/>
            <a:ext cx="7748588" cy="22256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77" y="339"/>
                </a:lnTo>
                <a:lnTo>
                  <a:pt x="358" y="508"/>
                </a:lnTo>
                <a:lnTo>
                  <a:pt x="535" y="169"/>
                </a:lnTo>
                <a:lnTo>
                  <a:pt x="668" y="832"/>
                </a:lnTo>
                <a:lnTo>
                  <a:pt x="850" y="1171"/>
                </a:lnTo>
                <a:lnTo>
                  <a:pt x="982" y="1849"/>
                </a:lnTo>
                <a:lnTo>
                  <a:pt x="1071" y="2511"/>
                </a:lnTo>
                <a:lnTo>
                  <a:pt x="1115" y="3174"/>
                </a:lnTo>
                <a:lnTo>
                  <a:pt x="1248" y="3852"/>
                </a:lnTo>
                <a:lnTo>
                  <a:pt x="1429" y="4191"/>
                </a:lnTo>
                <a:lnTo>
                  <a:pt x="1606" y="4191"/>
                </a:lnTo>
                <a:lnTo>
                  <a:pt x="1783" y="3852"/>
                </a:lnTo>
                <a:lnTo>
                  <a:pt x="2142" y="3852"/>
                </a:lnTo>
                <a:lnTo>
                  <a:pt x="2319" y="4021"/>
                </a:lnTo>
                <a:lnTo>
                  <a:pt x="2500" y="4684"/>
                </a:lnTo>
                <a:lnTo>
                  <a:pt x="2633" y="5361"/>
                </a:lnTo>
                <a:lnTo>
                  <a:pt x="2810" y="5854"/>
                </a:lnTo>
                <a:lnTo>
                  <a:pt x="2947" y="6532"/>
                </a:lnTo>
                <a:lnTo>
                  <a:pt x="3036" y="7195"/>
                </a:lnTo>
                <a:lnTo>
                  <a:pt x="3036" y="8535"/>
                </a:lnTo>
                <a:lnTo>
                  <a:pt x="3124" y="9383"/>
                </a:lnTo>
                <a:lnTo>
                  <a:pt x="3213" y="10215"/>
                </a:lnTo>
                <a:lnTo>
                  <a:pt x="3390" y="10877"/>
                </a:lnTo>
                <a:lnTo>
                  <a:pt x="3571" y="11047"/>
                </a:lnTo>
                <a:lnTo>
                  <a:pt x="3748" y="10384"/>
                </a:lnTo>
                <a:lnTo>
                  <a:pt x="3925" y="10045"/>
                </a:lnTo>
                <a:lnTo>
                  <a:pt x="4018" y="10723"/>
                </a:lnTo>
                <a:lnTo>
                  <a:pt x="4062" y="11385"/>
                </a:lnTo>
                <a:lnTo>
                  <a:pt x="3974" y="12063"/>
                </a:lnTo>
                <a:lnTo>
                  <a:pt x="3925" y="12726"/>
                </a:lnTo>
                <a:lnTo>
                  <a:pt x="4107" y="13388"/>
                </a:lnTo>
                <a:lnTo>
                  <a:pt x="4284" y="13065"/>
                </a:lnTo>
                <a:lnTo>
                  <a:pt x="4461" y="12556"/>
                </a:lnTo>
                <a:lnTo>
                  <a:pt x="4642" y="12726"/>
                </a:lnTo>
                <a:lnTo>
                  <a:pt x="4819" y="13065"/>
                </a:lnTo>
                <a:lnTo>
                  <a:pt x="4996" y="13065"/>
                </a:lnTo>
                <a:lnTo>
                  <a:pt x="5178" y="13234"/>
                </a:lnTo>
                <a:lnTo>
                  <a:pt x="5355" y="13388"/>
                </a:lnTo>
                <a:lnTo>
                  <a:pt x="5399" y="12726"/>
                </a:lnTo>
                <a:lnTo>
                  <a:pt x="5580" y="12556"/>
                </a:lnTo>
                <a:lnTo>
                  <a:pt x="5757" y="12726"/>
                </a:lnTo>
                <a:lnTo>
                  <a:pt x="5934" y="12556"/>
                </a:lnTo>
                <a:lnTo>
                  <a:pt x="5890" y="11894"/>
                </a:lnTo>
                <a:lnTo>
                  <a:pt x="5890" y="11216"/>
                </a:lnTo>
                <a:lnTo>
                  <a:pt x="6072" y="10723"/>
                </a:lnTo>
                <a:lnTo>
                  <a:pt x="6160" y="10045"/>
                </a:lnTo>
                <a:lnTo>
                  <a:pt x="6116" y="9383"/>
                </a:lnTo>
                <a:lnTo>
                  <a:pt x="6249" y="8705"/>
                </a:lnTo>
                <a:lnTo>
                  <a:pt x="6249" y="8042"/>
                </a:lnTo>
                <a:lnTo>
                  <a:pt x="6072" y="7703"/>
                </a:lnTo>
                <a:lnTo>
                  <a:pt x="5890" y="6871"/>
                </a:lnTo>
                <a:lnTo>
                  <a:pt x="5757" y="6193"/>
                </a:lnTo>
                <a:lnTo>
                  <a:pt x="5713" y="5531"/>
                </a:lnTo>
                <a:lnTo>
                  <a:pt x="5713" y="4853"/>
                </a:lnTo>
                <a:lnTo>
                  <a:pt x="5757" y="4191"/>
                </a:lnTo>
                <a:lnTo>
                  <a:pt x="5934" y="3513"/>
                </a:lnTo>
                <a:lnTo>
                  <a:pt x="6072" y="2850"/>
                </a:lnTo>
                <a:lnTo>
                  <a:pt x="6249" y="2511"/>
                </a:lnTo>
                <a:lnTo>
                  <a:pt x="6381" y="3174"/>
                </a:lnTo>
                <a:lnTo>
                  <a:pt x="6558" y="3343"/>
                </a:lnTo>
                <a:lnTo>
                  <a:pt x="6740" y="3174"/>
                </a:lnTo>
                <a:lnTo>
                  <a:pt x="7094" y="3174"/>
                </a:lnTo>
                <a:lnTo>
                  <a:pt x="7319" y="3020"/>
                </a:lnTo>
                <a:lnTo>
                  <a:pt x="7496" y="2850"/>
                </a:lnTo>
                <a:lnTo>
                  <a:pt x="7678" y="2850"/>
                </a:lnTo>
                <a:lnTo>
                  <a:pt x="7855" y="3174"/>
                </a:lnTo>
                <a:lnTo>
                  <a:pt x="7899" y="3852"/>
                </a:lnTo>
                <a:lnTo>
                  <a:pt x="8076" y="3852"/>
                </a:lnTo>
                <a:lnTo>
                  <a:pt x="8258" y="4360"/>
                </a:lnTo>
                <a:lnTo>
                  <a:pt x="8435" y="4853"/>
                </a:lnTo>
                <a:lnTo>
                  <a:pt x="8612" y="4514"/>
                </a:lnTo>
                <a:lnTo>
                  <a:pt x="8705" y="3852"/>
                </a:lnTo>
                <a:lnTo>
                  <a:pt x="8749" y="3174"/>
                </a:lnTo>
                <a:lnTo>
                  <a:pt x="8837" y="2511"/>
                </a:lnTo>
                <a:lnTo>
                  <a:pt x="9014" y="2342"/>
                </a:lnTo>
                <a:lnTo>
                  <a:pt x="9059" y="3020"/>
                </a:lnTo>
                <a:lnTo>
                  <a:pt x="9240" y="3343"/>
                </a:lnTo>
                <a:lnTo>
                  <a:pt x="9417" y="3343"/>
                </a:lnTo>
                <a:lnTo>
                  <a:pt x="9461" y="2681"/>
                </a:lnTo>
                <a:lnTo>
                  <a:pt x="9461" y="2003"/>
                </a:lnTo>
                <a:lnTo>
                  <a:pt x="9638" y="1849"/>
                </a:lnTo>
                <a:lnTo>
                  <a:pt x="9820" y="1849"/>
                </a:lnTo>
                <a:lnTo>
                  <a:pt x="9997" y="2511"/>
                </a:lnTo>
                <a:lnTo>
                  <a:pt x="10174" y="3020"/>
                </a:lnTo>
                <a:lnTo>
                  <a:pt x="10355" y="3020"/>
                </a:lnTo>
                <a:lnTo>
                  <a:pt x="10532" y="3343"/>
                </a:lnTo>
                <a:lnTo>
                  <a:pt x="10709" y="4021"/>
                </a:lnTo>
                <a:lnTo>
                  <a:pt x="10846" y="4684"/>
                </a:lnTo>
                <a:lnTo>
                  <a:pt x="11023" y="5192"/>
                </a:lnTo>
                <a:lnTo>
                  <a:pt x="11200" y="5361"/>
                </a:lnTo>
                <a:lnTo>
                  <a:pt x="11559" y="5361"/>
                </a:lnTo>
                <a:lnTo>
                  <a:pt x="11736" y="5531"/>
                </a:lnTo>
                <a:lnTo>
                  <a:pt x="11917" y="5700"/>
                </a:lnTo>
                <a:lnTo>
                  <a:pt x="12094" y="6024"/>
                </a:lnTo>
                <a:lnTo>
                  <a:pt x="12271" y="6702"/>
                </a:lnTo>
                <a:lnTo>
                  <a:pt x="12316" y="7364"/>
                </a:lnTo>
                <a:lnTo>
                  <a:pt x="12409" y="8042"/>
                </a:lnTo>
                <a:lnTo>
                  <a:pt x="12630" y="8705"/>
                </a:lnTo>
                <a:lnTo>
                  <a:pt x="12807" y="8874"/>
                </a:lnTo>
                <a:lnTo>
                  <a:pt x="13568" y="8874"/>
                </a:lnTo>
                <a:lnTo>
                  <a:pt x="13745" y="9044"/>
                </a:lnTo>
                <a:lnTo>
                  <a:pt x="13922" y="9383"/>
                </a:lnTo>
                <a:lnTo>
                  <a:pt x="14059" y="10045"/>
                </a:lnTo>
                <a:lnTo>
                  <a:pt x="14236" y="10553"/>
                </a:lnTo>
                <a:lnTo>
                  <a:pt x="14413" y="10723"/>
                </a:lnTo>
                <a:lnTo>
                  <a:pt x="14595" y="11216"/>
                </a:lnTo>
                <a:lnTo>
                  <a:pt x="14772" y="11894"/>
                </a:lnTo>
                <a:lnTo>
                  <a:pt x="15130" y="11894"/>
                </a:lnTo>
                <a:lnTo>
                  <a:pt x="15351" y="11724"/>
                </a:lnTo>
                <a:lnTo>
                  <a:pt x="15528" y="11724"/>
                </a:lnTo>
                <a:lnTo>
                  <a:pt x="15666" y="11047"/>
                </a:lnTo>
                <a:lnTo>
                  <a:pt x="15843" y="10877"/>
                </a:lnTo>
                <a:lnTo>
                  <a:pt x="16201" y="10877"/>
                </a:lnTo>
                <a:lnTo>
                  <a:pt x="16378" y="11555"/>
                </a:lnTo>
                <a:lnTo>
                  <a:pt x="16555" y="11894"/>
                </a:lnTo>
                <a:lnTo>
                  <a:pt x="16737" y="11894"/>
                </a:lnTo>
                <a:lnTo>
                  <a:pt x="16914" y="11724"/>
                </a:lnTo>
                <a:lnTo>
                  <a:pt x="17091" y="11385"/>
                </a:lnTo>
                <a:lnTo>
                  <a:pt x="17272" y="11047"/>
                </a:lnTo>
                <a:lnTo>
                  <a:pt x="17449" y="10877"/>
                </a:lnTo>
                <a:lnTo>
                  <a:pt x="17852" y="10877"/>
                </a:lnTo>
                <a:lnTo>
                  <a:pt x="18029" y="10723"/>
                </a:lnTo>
                <a:lnTo>
                  <a:pt x="18564" y="10723"/>
                </a:lnTo>
                <a:lnTo>
                  <a:pt x="18746" y="11047"/>
                </a:lnTo>
                <a:lnTo>
                  <a:pt x="18923" y="11555"/>
                </a:lnTo>
                <a:lnTo>
                  <a:pt x="19100" y="11894"/>
                </a:lnTo>
                <a:lnTo>
                  <a:pt x="19281" y="12063"/>
                </a:lnTo>
                <a:lnTo>
                  <a:pt x="20529" y="12063"/>
                </a:lnTo>
                <a:lnTo>
                  <a:pt x="20706" y="11894"/>
                </a:lnTo>
                <a:lnTo>
                  <a:pt x="20888" y="11724"/>
                </a:lnTo>
                <a:lnTo>
                  <a:pt x="21242" y="11724"/>
                </a:lnTo>
                <a:lnTo>
                  <a:pt x="21423" y="11894"/>
                </a:lnTo>
                <a:lnTo>
                  <a:pt x="21600" y="11894"/>
                </a:lnTo>
                <a:lnTo>
                  <a:pt x="21423" y="12556"/>
                </a:lnTo>
                <a:lnTo>
                  <a:pt x="21242" y="12726"/>
                </a:lnTo>
                <a:lnTo>
                  <a:pt x="21065" y="13065"/>
                </a:lnTo>
                <a:lnTo>
                  <a:pt x="20888" y="13558"/>
                </a:lnTo>
                <a:lnTo>
                  <a:pt x="20706" y="13727"/>
                </a:lnTo>
                <a:lnTo>
                  <a:pt x="20485" y="14066"/>
                </a:lnTo>
                <a:lnTo>
                  <a:pt x="20126" y="14236"/>
                </a:lnTo>
                <a:lnTo>
                  <a:pt x="19905" y="14236"/>
                </a:lnTo>
                <a:lnTo>
                  <a:pt x="19724" y="14405"/>
                </a:lnTo>
                <a:lnTo>
                  <a:pt x="19547" y="14898"/>
                </a:lnTo>
                <a:lnTo>
                  <a:pt x="19370" y="15068"/>
                </a:lnTo>
                <a:lnTo>
                  <a:pt x="18790" y="15068"/>
                </a:lnTo>
                <a:lnTo>
                  <a:pt x="18608" y="15407"/>
                </a:lnTo>
                <a:lnTo>
                  <a:pt x="18608" y="16577"/>
                </a:lnTo>
                <a:lnTo>
                  <a:pt x="18653" y="17240"/>
                </a:lnTo>
                <a:lnTo>
                  <a:pt x="18923" y="17409"/>
                </a:lnTo>
                <a:lnTo>
                  <a:pt x="19100" y="17748"/>
                </a:lnTo>
                <a:lnTo>
                  <a:pt x="18923" y="18580"/>
                </a:lnTo>
                <a:lnTo>
                  <a:pt x="18746" y="18919"/>
                </a:lnTo>
                <a:lnTo>
                  <a:pt x="18564" y="19258"/>
                </a:lnTo>
                <a:lnTo>
                  <a:pt x="18431" y="19921"/>
                </a:lnTo>
                <a:lnTo>
                  <a:pt x="18254" y="20599"/>
                </a:lnTo>
                <a:lnTo>
                  <a:pt x="17002" y="20599"/>
                </a:lnTo>
                <a:lnTo>
                  <a:pt x="16511" y="20260"/>
                </a:lnTo>
                <a:lnTo>
                  <a:pt x="16334" y="19921"/>
                </a:lnTo>
                <a:lnTo>
                  <a:pt x="16157" y="19089"/>
                </a:lnTo>
                <a:lnTo>
                  <a:pt x="16020" y="18257"/>
                </a:lnTo>
                <a:lnTo>
                  <a:pt x="15931" y="17579"/>
                </a:lnTo>
                <a:lnTo>
                  <a:pt x="15710" y="17086"/>
                </a:lnTo>
                <a:lnTo>
                  <a:pt x="15440" y="16747"/>
                </a:lnTo>
                <a:lnTo>
                  <a:pt x="15263" y="16069"/>
                </a:lnTo>
                <a:lnTo>
                  <a:pt x="15086" y="15576"/>
                </a:lnTo>
                <a:lnTo>
                  <a:pt x="14904" y="15237"/>
                </a:lnTo>
                <a:lnTo>
                  <a:pt x="14727" y="15068"/>
                </a:lnTo>
                <a:lnTo>
                  <a:pt x="14413" y="14898"/>
                </a:lnTo>
                <a:lnTo>
                  <a:pt x="14236" y="14898"/>
                </a:lnTo>
                <a:lnTo>
                  <a:pt x="14059" y="15068"/>
                </a:lnTo>
                <a:lnTo>
                  <a:pt x="13878" y="15068"/>
                </a:lnTo>
                <a:lnTo>
                  <a:pt x="13745" y="14405"/>
                </a:lnTo>
                <a:lnTo>
                  <a:pt x="13612" y="13727"/>
                </a:lnTo>
                <a:lnTo>
                  <a:pt x="13254" y="13388"/>
                </a:lnTo>
                <a:lnTo>
                  <a:pt x="13077" y="13234"/>
                </a:lnTo>
                <a:lnTo>
                  <a:pt x="12851" y="12895"/>
                </a:lnTo>
                <a:lnTo>
                  <a:pt x="12497" y="12726"/>
                </a:lnTo>
                <a:lnTo>
                  <a:pt x="12316" y="12556"/>
                </a:lnTo>
                <a:lnTo>
                  <a:pt x="12139" y="12726"/>
                </a:lnTo>
                <a:lnTo>
                  <a:pt x="11962" y="13065"/>
                </a:lnTo>
                <a:lnTo>
                  <a:pt x="11780" y="13388"/>
                </a:lnTo>
                <a:lnTo>
                  <a:pt x="11338" y="13727"/>
                </a:lnTo>
                <a:lnTo>
                  <a:pt x="11112" y="13897"/>
                </a:lnTo>
                <a:lnTo>
                  <a:pt x="10935" y="14236"/>
                </a:lnTo>
                <a:lnTo>
                  <a:pt x="10754" y="14236"/>
                </a:lnTo>
                <a:lnTo>
                  <a:pt x="10400" y="13897"/>
                </a:lnTo>
                <a:lnTo>
                  <a:pt x="10085" y="13388"/>
                </a:lnTo>
                <a:lnTo>
                  <a:pt x="9908" y="13234"/>
                </a:lnTo>
                <a:lnTo>
                  <a:pt x="9727" y="12895"/>
                </a:lnTo>
                <a:lnTo>
                  <a:pt x="9550" y="12556"/>
                </a:lnTo>
                <a:lnTo>
                  <a:pt x="9373" y="12063"/>
                </a:lnTo>
                <a:lnTo>
                  <a:pt x="9147" y="11894"/>
                </a:lnTo>
                <a:lnTo>
                  <a:pt x="8970" y="11894"/>
                </a:lnTo>
                <a:lnTo>
                  <a:pt x="8793" y="12217"/>
                </a:lnTo>
                <a:lnTo>
                  <a:pt x="8612" y="12556"/>
                </a:lnTo>
                <a:lnTo>
                  <a:pt x="8523" y="13234"/>
                </a:lnTo>
                <a:lnTo>
                  <a:pt x="8523" y="14575"/>
                </a:lnTo>
                <a:lnTo>
                  <a:pt x="8390" y="15237"/>
                </a:lnTo>
                <a:lnTo>
                  <a:pt x="8302" y="15900"/>
                </a:lnTo>
                <a:lnTo>
                  <a:pt x="8302" y="16577"/>
                </a:lnTo>
                <a:lnTo>
                  <a:pt x="8390" y="17240"/>
                </a:lnTo>
                <a:lnTo>
                  <a:pt x="8479" y="17918"/>
                </a:lnTo>
                <a:lnTo>
                  <a:pt x="8479" y="19921"/>
                </a:lnTo>
                <a:lnTo>
                  <a:pt x="8435" y="20599"/>
                </a:lnTo>
                <a:lnTo>
                  <a:pt x="8258" y="20938"/>
                </a:lnTo>
                <a:lnTo>
                  <a:pt x="7988" y="20938"/>
                </a:lnTo>
                <a:lnTo>
                  <a:pt x="7766" y="21261"/>
                </a:lnTo>
                <a:lnTo>
                  <a:pt x="7585" y="21261"/>
                </a:lnTo>
                <a:lnTo>
                  <a:pt x="7408" y="21431"/>
                </a:lnTo>
                <a:lnTo>
                  <a:pt x="7231" y="21431"/>
                </a:lnTo>
                <a:lnTo>
                  <a:pt x="7050" y="21600"/>
                </a:lnTo>
                <a:lnTo>
                  <a:pt x="6873" y="21092"/>
                </a:lnTo>
                <a:lnTo>
                  <a:pt x="6696" y="20768"/>
                </a:lnTo>
                <a:lnTo>
                  <a:pt x="6337" y="20768"/>
                </a:lnTo>
                <a:lnTo>
                  <a:pt x="6116" y="20429"/>
                </a:lnTo>
                <a:lnTo>
                  <a:pt x="5934" y="20090"/>
                </a:lnTo>
                <a:lnTo>
                  <a:pt x="5757" y="19597"/>
                </a:lnTo>
                <a:lnTo>
                  <a:pt x="5580" y="19258"/>
                </a:lnTo>
                <a:lnTo>
                  <a:pt x="5399" y="19089"/>
                </a:lnTo>
                <a:lnTo>
                  <a:pt x="5045" y="19089"/>
                </a:lnTo>
                <a:lnTo>
                  <a:pt x="4863" y="18919"/>
                </a:lnTo>
                <a:lnTo>
                  <a:pt x="4686" y="18919"/>
                </a:lnTo>
                <a:lnTo>
                  <a:pt x="4509" y="18750"/>
                </a:lnTo>
                <a:lnTo>
                  <a:pt x="4328" y="18750"/>
                </a:lnTo>
                <a:lnTo>
                  <a:pt x="4151" y="18919"/>
                </a:lnTo>
                <a:lnTo>
                  <a:pt x="3974" y="19258"/>
                </a:lnTo>
                <a:lnTo>
                  <a:pt x="3793" y="19751"/>
                </a:lnTo>
                <a:lnTo>
                  <a:pt x="3615" y="20260"/>
                </a:lnTo>
                <a:lnTo>
                  <a:pt x="3438" y="20599"/>
                </a:lnTo>
                <a:lnTo>
                  <a:pt x="3257" y="21092"/>
                </a:lnTo>
                <a:lnTo>
                  <a:pt x="3080" y="21261"/>
                </a:lnTo>
                <a:lnTo>
                  <a:pt x="2903" y="20599"/>
                </a:lnTo>
                <a:lnTo>
                  <a:pt x="2854" y="19921"/>
                </a:lnTo>
                <a:lnTo>
                  <a:pt x="2766" y="19258"/>
                </a:lnTo>
                <a:lnTo>
                  <a:pt x="2766" y="18580"/>
                </a:lnTo>
                <a:lnTo>
                  <a:pt x="2722" y="17918"/>
                </a:lnTo>
                <a:lnTo>
                  <a:pt x="2633" y="17240"/>
                </a:lnTo>
                <a:lnTo>
                  <a:pt x="2456" y="16916"/>
                </a:lnTo>
                <a:lnTo>
                  <a:pt x="2230" y="16747"/>
                </a:lnTo>
                <a:lnTo>
                  <a:pt x="2053" y="16577"/>
                </a:lnTo>
                <a:lnTo>
                  <a:pt x="1876" y="16069"/>
                </a:lnTo>
                <a:lnTo>
                  <a:pt x="1739" y="15407"/>
                </a:lnTo>
                <a:lnTo>
                  <a:pt x="1695" y="14729"/>
                </a:lnTo>
                <a:lnTo>
                  <a:pt x="1651" y="13897"/>
                </a:lnTo>
                <a:lnTo>
                  <a:pt x="1562" y="13234"/>
                </a:lnTo>
                <a:lnTo>
                  <a:pt x="1385" y="12895"/>
                </a:lnTo>
                <a:lnTo>
                  <a:pt x="1204" y="12387"/>
                </a:lnTo>
                <a:lnTo>
                  <a:pt x="1027" y="12063"/>
                </a:lnTo>
                <a:lnTo>
                  <a:pt x="624" y="12063"/>
                </a:lnTo>
                <a:lnTo>
                  <a:pt x="580" y="11385"/>
                </a:lnTo>
                <a:lnTo>
                  <a:pt x="535" y="10723"/>
                </a:lnTo>
                <a:lnTo>
                  <a:pt x="535" y="7195"/>
                </a:lnTo>
                <a:lnTo>
                  <a:pt x="358" y="7025"/>
                </a:lnTo>
                <a:lnTo>
                  <a:pt x="270" y="6363"/>
                </a:lnTo>
                <a:lnTo>
                  <a:pt x="270" y="4360"/>
                </a:lnTo>
                <a:lnTo>
                  <a:pt x="221" y="3682"/>
                </a:lnTo>
                <a:lnTo>
                  <a:pt x="270" y="3020"/>
                </a:lnTo>
                <a:lnTo>
                  <a:pt x="403" y="2342"/>
                </a:lnTo>
                <a:lnTo>
                  <a:pt x="403" y="1679"/>
                </a:lnTo>
                <a:lnTo>
                  <a:pt x="270" y="1001"/>
                </a:lnTo>
                <a:lnTo>
                  <a:pt x="89" y="662"/>
                </a:lnTo>
                <a:lnTo>
                  <a:pt x="0" y="0"/>
                </a:lnTo>
                <a:lnTo>
                  <a:pt x="0" y="1001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8" name="AutoShape 6" descr="Freeform 8"/>
          <p:cNvSpPr>
            <a:spLocks/>
          </p:cNvSpPr>
          <p:nvPr/>
        </p:nvSpPr>
        <p:spPr bwMode="auto">
          <a:xfrm>
            <a:off x="661988" y="871538"/>
            <a:ext cx="7926387" cy="5162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65" y="16041"/>
                </a:moveTo>
                <a:lnTo>
                  <a:pt x="5149" y="16180"/>
                </a:lnTo>
                <a:lnTo>
                  <a:pt x="4976" y="16326"/>
                </a:lnTo>
                <a:lnTo>
                  <a:pt x="4933" y="16618"/>
                </a:lnTo>
                <a:lnTo>
                  <a:pt x="4933" y="16904"/>
                </a:lnTo>
                <a:lnTo>
                  <a:pt x="4842" y="17196"/>
                </a:lnTo>
                <a:lnTo>
                  <a:pt x="4669" y="17336"/>
                </a:lnTo>
                <a:lnTo>
                  <a:pt x="4496" y="17409"/>
                </a:lnTo>
                <a:lnTo>
                  <a:pt x="4318" y="17555"/>
                </a:lnTo>
                <a:lnTo>
                  <a:pt x="4188" y="17841"/>
                </a:lnTo>
                <a:lnTo>
                  <a:pt x="4188" y="18133"/>
                </a:lnTo>
                <a:lnTo>
                  <a:pt x="4145" y="18492"/>
                </a:lnTo>
                <a:lnTo>
                  <a:pt x="4145" y="18784"/>
                </a:lnTo>
                <a:lnTo>
                  <a:pt x="4188" y="19069"/>
                </a:lnTo>
                <a:lnTo>
                  <a:pt x="4188" y="19362"/>
                </a:lnTo>
                <a:lnTo>
                  <a:pt x="4059" y="19647"/>
                </a:lnTo>
                <a:lnTo>
                  <a:pt x="3838" y="19793"/>
                </a:lnTo>
                <a:lnTo>
                  <a:pt x="3665" y="20013"/>
                </a:lnTo>
                <a:lnTo>
                  <a:pt x="3492" y="20225"/>
                </a:lnTo>
                <a:lnTo>
                  <a:pt x="3098" y="20225"/>
                </a:lnTo>
                <a:lnTo>
                  <a:pt x="2925" y="20298"/>
                </a:lnTo>
                <a:lnTo>
                  <a:pt x="2882" y="20590"/>
                </a:lnTo>
                <a:lnTo>
                  <a:pt x="2882" y="20949"/>
                </a:lnTo>
                <a:lnTo>
                  <a:pt x="2791" y="21241"/>
                </a:lnTo>
                <a:lnTo>
                  <a:pt x="2575" y="21527"/>
                </a:lnTo>
                <a:lnTo>
                  <a:pt x="2401" y="21600"/>
                </a:lnTo>
                <a:lnTo>
                  <a:pt x="2267" y="21308"/>
                </a:lnTo>
                <a:lnTo>
                  <a:pt x="2181" y="21022"/>
                </a:lnTo>
                <a:lnTo>
                  <a:pt x="2051" y="20730"/>
                </a:lnTo>
                <a:lnTo>
                  <a:pt x="2094" y="20444"/>
                </a:lnTo>
                <a:lnTo>
                  <a:pt x="2094" y="20152"/>
                </a:lnTo>
                <a:lnTo>
                  <a:pt x="1921" y="20013"/>
                </a:lnTo>
                <a:lnTo>
                  <a:pt x="1744" y="20013"/>
                </a:lnTo>
                <a:lnTo>
                  <a:pt x="1571" y="20086"/>
                </a:lnTo>
                <a:lnTo>
                  <a:pt x="1398" y="20225"/>
                </a:lnTo>
                <a:lnTo>
                  <a:pt x="1220" y="20371"/>
                </a:lnTo>
                <a:lnTo>
                  <a:pt x="1047" y="20444"/>
                </a:lnTo>
                <a:lnTo>
                  <a:pt x="874" y="20371"/>
                </a:lnTo>
                <a:lnTo>
                  <a:pt x="697" y="20371"/>
                </a:lnTo>
                <a:lnTo>
                  <a:pt x="524" y="20086"/>
                </a:lnTo>
                <a:lnTo>
                  <a:pt x="524" y="19793"/>
                </a:lnTo>
                <a:lnTo>
                  <a:pt x="394" y="19508"/>
                </a:lnTo>
                <a:lnTo>
                  <a:pt x="173" y="19362"/>
                </a:lnTo>
                <a:lnTo>
                  <a:pt x="0" y="18996"/>
                </a:lnTo>
                <a:lnTo>
                  <a:pt x="130" y="18711"/>
                </a:lnTo>
                <a:lnTo>
                  <a:pt x="307" y="18784"/>
                </a:lnTo>
                <a:lnTo>
                  <a:pt x="394" y="19069"/>
                </a:lnTo>
                <a:lnTo>
                  <a:pt x="610" y="19215"/>
                </a:lnTo>
                <a:lnTo>
                  <a:pt x="788" y="19215"/>
                </a:lnTo>
                <a:lnTo>
                  <a:pt x="874" y="19508"/>
                </a:lnTo>
                <a:lnTo>
                  <a:pt x="1090" y="19720"/>
                </a:lnTo>
                <a:lnTo>
                  <a:pt x="1263" y="19508"/>
                </a:lnTo>
                <a:lnTo>
                  <a:pt x="1311" y="19215"/>
                </a:lnTo>
                <a:lnTo>
                  <a:pt x="1311" y="18930"/>
                </a:lnTo>
                <a:lnTo>
                  <a:pt x="1484" y="18857"/>
                </a:lnTo>
                <a:lnTo>
                  <a:pt x="1657" y="18996"/>
                </a:lnTo>
                <a:lnTo>
                  <a:pt x="1835" y="18784"/>
                </a:lnTo>
                <a:lnTo>
                  <a:pt x="2008" y="18565"/>
                </a:lnTo>
                <a:lnTo>
                  <a:pt x="2181" y="18784"/>
                </a:lnTo>
                <a:lnTo>
                  <a:pt x="2401" y="18996"/>
                </a:lnTo>
                <a:lnTo>
                  <a:pt x="2575" y="19069"/>
                </a:lnTo>
                <a:lnTo>
                  <a:pt x="2791" y="19142"/>
                </a:lnTo>
                <a:lnTo>
                  <a:pt x="2838" y="18857"/>
                </a:lnTo>
                <a:lnTo>
                  <a:pt x="2791" y="18565"/>
                </a:lnTo>
                <a:lnTo>
                  <a:pt x="2968" y="18418"/>
                </a:lnTo>
                <a:lnTo>
                  <a:pt x="2968" y="18133"/>
                </a:lnTo>
                <a:lnTo>
                  <a:pt x="3141" y="17987"/>
                </a:lnTo>
                <a:lnTo>
                  <a:pt x="3492" y="17987"/>
                </a:lnTo>
                <a:lnTo>
                  <a:pt x="3665" y="17841"/>
                </a:lnTo>
                <a:lnTo>
                  <a:pt x="3838" y="17701"/>
                </a:lnTo>
                <a:lnTo>
                  <a:pt x="3972" y="17409"/>
                </a:lnTo>
                <a:lnTo>
                  <a:pt x="4145" y="17263"/>
                </a:lnTo>
                <a:lnTo>
                  <a:pt x="4318" y="17263"/>
                </a:lnTo>
                <a:lnTo>
                  <a:pt x="4409" y="16977"/>
                </a:lnTo>
                <a:lnTo>
                  <a:pt x="4539" y="16685"/>
                </a:lnTo>
                <a:lnTo>
                  <a:pt x="4496" y="16399"/>
                </a:lnTo>
                <a:lnTo>
                  <a:pt x="4318" y="16253"/>
                </a:lnTo>
                <a:lnTo>
                  <a:pt x="4145" y="16253"/>
                </a:lnTo>
                <a:lnTo>
                  <a:pt x="3972" y="16107"/>
                </a:lnTo>
                <a:lnTo>
                  <a:pt x="3795" y="15968"/>
                </a:lnTo>
                <a:lnTo>
                  <a:pt x="3622" y="16041"/>
                </a:lnTo>
                <a:lnTo>
                  <a:pt x="3449" y="15968"/>
                </a:lnTo>
                <a:lnTo>
                  <a:pt x="3362" y="15675"/>
                </a:lnTo>
                <a:lnTo>
                  <a:pt x="3449" y="15390"/>
                </a:lnTo>
                <a:lnTo>
                  <a:pt x="3492" y="15097"/>
                </a:lnTo>
                <a:lnTo>
                  <a:pt x="3098" y="14885"/>
                </a:lnTo>
                <a:lnTo>
                  <a:pt x="2925" y="14812"/>
                </a:lnTo>
                <a:lnTo>
                  <a:pt x="2791" y="14520"/>
                </a:lnTo>
                <a:lnTo>
                  <a:pt x="2618" y="14373"/>
                </a:lnTo>
                <a:lnTo>
                  <a:pt x="2445" y="14300"/>
                </a:lnTo>
                <a:lnTo>
                  <a:pt x="2267" y="14161"/>
                </a:lnTo>
                <a:lnTo>
                  <a:pt x="2094" y="14015"/>
                </a:lnTo>
                <a:lnTo>
                  <a:pt x="1921" y="14015"/>
                </a:lnTo>
                <a:lnTo>
                  <a:pt x="1744" y="13942"/>
                </a:lnTo>
                <a:lnTo>
                  <a:pt x="1571" y="13942"/>
                </a:lnTo>
                <a:lnTo>
                  <a:pt x="1484" y="13656"/>
                </a:lnTo>
                <a:lnTo>
                  <a:pt x="1484" y="13364"/>
                </a:lnTo>
                <a:lnTo>
                  <a:pt x="1311" y="13291"/>
                </a:lnTo>
                <a:lnTo>
                  <a:pt x="1220" y="13005"/>
                </a:lnTo>
                <a:lnTo>
                  <a:pt x="1047" y="12713"/>
                </a:lnTo>
                <a:lnTo>
                  <a:pt x="961" y="12427"/>
                </a:lnTo>
                <a:lnTo>
                  <a:pt x="1047" y="12135"/>
                </a:lnTo>
                <a:lnTo>
                  <a:pt x="1220" y="12135"/>
                </a:lnTo>
                <a:lnTo>
                  <a:pt x="1354" y="12427"/>
                </a:lnTo>
                <a:lnTo>
                  <a:pt x="1527" y="12640"/>
                </a:lnTo>
                <a:lnTo>
                  <a:pt x="1700" y="12786"/>
                </a:lnTo>
                <a:lnTo>
                  <a:pt x="1744" y="13078"/>
                </a:lnTo>
                <a:lnTo>
                  <a:pt x="1921" y="13364"/>
                </a:lnTo>
                <a:lnTo>
                  <a:pt x="2094" y="13437"/>
                </a:lnTo>
                <a:lnTo>
                  <a:pt x="2267" y="13723"/>
                </a:lnTo>
                <a:lnTo>
                  <a:pt x="2401" y="14015"/>
                </a:lnTo>
                <a:lnTo>
                  <a:pt x="2575" y="14088"/>
                </a:lnTo>
                <a:lnTo>
                  <a:pt x="2925" y="14088"/>
                </a:lnTo>
                <a:lnTo>
                  <a:pt x="3098" y="13942"/>
                </a:lnTo>
                <a:lnTo>
                  <a:pt x="3271" y="13723"/>
                </a:lnTo>
                <a:lnTo>
                  <a:pt x="3449" y="13656"/>
                </a:lnTo>
                <a:lnTo>
                  <a:pt x="3622" y="13796"/>
                </a:lnTo>
                <a:lnTo>
                  <a:pt x="3795" y="14015"/>
                </a:lnTo>
                <a:lnTo>
                  <a:pt x="4145" y="14015"/>
                </a:lnTo>
                <a:lnTo>
                  <a:pt x="4318" y="14088"/>
                </a:lnTo>
                <a:lnTo>
                  <a:pt x="4452" y="14373"/>
                </a:lnTo>
                <a:lnTo>
                  <a:pt x="4625" y="14373"/>
                </a:lnTo>
                <a:lnTo>
                  <a:pt x="4799" y="14300"/>
                </a:lnTo>
                <a:lnTo>
                  <a:pt x="4976" y="14234"/>
                </a:lnTo>
                <a:lnTo>
                  <a:pt x="5149" y="14234"/>
                </a:lnTo>
                <a:lnTo>
                  <a:pt x="5149" y="14520"/>
                </a:lnTo>
                <a:lnTo>
                  <a:pt x="5106" y="14812"/>
                </a:lnTo>
                <a:lnTo>
                  <a:pt x="5063" y="15097"/>
                </a:lnTo>
                <a:lnTo>
                  <a:pt x="5106" y="15390"/>
                </a:lnTo>
                <a:lnTo>
                  <a:pt x="5279" y="15602"/>
                </a:lnTo>
                <a:lnTo>
                  <a:pt x="5456" y="15894"/>
                </a:lnTo>
                <a:lnTo>
                  <a:pt x="5629" y="15968"/>
                </a:lnTo>
                <a:lnTo>
                  <a:pt x="5716" y="15675"/>
                </a:lnTo>
                <a:lnTo>
                  <a:pt x="5716" y="15390"/>
                </a:lnTo>
                <a:lnTo>
                  <a:pt x="5629" y="15097"/>
                </a:lnTo>
                <a:lnTo>
                  <a:pt x="5586" y="14812"/>
                </a:lnTo>
                <a:lnTo>
                  <a:pt x="5716" y="14520"/>
                </a:lnTo>
                <a:lnTo>
                  <a:pt x="5889" y="14373"/>
                </a:lnTo>
                <a:lnTo>
                  <a:pt x="6066" y="14373"/>
                </a:lnTo>
                <a:lnTo>
                  <a:pt x="6066" y="14088"/>
                </a:lnTo>
                <a:lnTo>
                  <a:pt x="6023" y="13796"/>
                </a:lnTo>
                <a:lnTo>
                  <a:pt x="6239" y="13723"/>
                </a:lnTo>
                <a:lnTo>
                  <a:pt x="6413" y="13723"/>
                </a:lnTo>
                <a:lnTo>
                  <a:pt x="6590" y="13796"/>
                </a:lnTo>
                <a:lnTo>
                  <a:pt x="6720" y="13510"/>
                </a:lnTo>
                <a:lnTo>
                  <a:pt x="6720" y="12932"/>
                </a:lnTo>
                <a:lnTo>
                  <a:pt x="6893" y="12713"/>
                </a:lnTo>
                <a:lnTo>
                  <a:pt x="7113" y="12713"/>
                </a:lnTo>
                <a:lnTo>
                  <a:pt x="7330" y="12640"/>
                </a:lnTo>
                <a:lnTo>
                  <a:pt x="7724" y="12640"/>
                </a:lnTo>
                <a:lnTo>
                  <a:pt x="7897" y="12500"/>
                </a:lnTo>
                <a:lnTo>
                  <a:pt x="8074" y="12500"/>
                </a:lnTo>
                <a:lnTo>
                  <a:pt x="8204" y="12208"/>
                </a:lnTo>
                <a:lnTo>
                  <a:pt x="8204" y="11923"/>
                </a:lnTo>
                <a:lnTo>
                  <a:pt x="8161" y="11630"/>
                </a:lnTo>
                <a:lnTo>
                  <a:pt x="8161" y="11345"/>
                </a:lnTo>
                <a:lnTo>
                  <a:pt x="8204" y="11052"/>
                </a:lnTo>
                <a:lnTo>
                  <a:pt x="8161" y="10767"/>
                </a:lnTo>
                <a:lnTo>
                  <a:pt x="8161" y="10475"/>
                </a:lnTo>
                <a:lnTo>
                  <a:pt x="8334" y="10328"/>
                </a:lnTo>
                <a:lnTo>
                  <a:pt x="8727" y="10328"/>
                </a:lnTo>
                <a:lnTo>
                  <a:pt x="8727" y="10043"/>
                </a:lnTo>
                <a:lnTo>
                  <a:pt x="8857" y="9751"/>
                </a:lnTo>
                <a:lnTo>
                  <a:pt x="9078" y="9538"/>
                </a:lnTo>
                <a:lnTo>
                  <a:pt x="9121" y="9246"/>
                </a:lnTo>
                <a:lnTo>
                  <a:pt x="9121" y="8960"/>
                </a:lnTo>
                <a:lnTo>
                  <a:pt x="9294" y="8741"/>
                </a:lnTo>
                <a:lnTo>
                  <a:pt x="9467" y="8668"/>
                </a:lnTo>
                <a:lnTo>
                  <a:pt x="9424" y="8960"/>
                </a:lnTo>
                <a:lnTo>
                  <a:pt x="9381" y="9246"/>
                </a:lnTo>
                <a:lnTo>
                  <a:pt x="9294" y="9538"/>
                </a:lnTo>
                <a:lnTo>
                  <a:pt x="9294" y="10116"/>
                </a:lnTo>
                <a:lnTo>
                  <a:pt x="9251" y="10401"/>
                </a:lnTo>
                <a:lnTo>
                  <a:pt x="9424" y="10328"/>
                </a:lnTo>
                <a:lnTo>
                  <a:pt x="9558" y="10043"/>
                </a:lnTo>
                <a:lnTo>
                  <a:pt x="9731" y="10255"/>
                </a:lnTo>
                <a:lnTo>
                  <a:pt x="9904" y="10401"/>
                </a:lnTo>
                <a:lnTo>
                  <a:pt x="9948" y="10116"/>
                </a:lnTo>
                <a:lnTo>
                  <a:pt x="10125" y="9970"/>
                </a:lnTo>
                <a:lnTo>
                  <a:pt x="10212" y="9677"/>
                </a:lnTo>
                <a:lnTo>
                  <a:pt x="10168" y="9392"/>
                </a:lnTo>
                <a:lnTo>
                  <a:pt x="10168" y="9100"/>
                </a:lnTo>
                <a:lnTo>
                  <a:pt x="9991" y="9033"/>
                </a:lnTo>
                <a:lnTo>
                  <a:pt x="9861" y="8741"/>
                </a:lnTo>
                <a:lnTo>
                  <a:pt x="9861" y="8090"/>
                </a:lnTo>
                <a:lnTo>
                  <a:pt x="9904" y="7804"/>
                </a:lnTo>
                <a:lnTo>
                  <a:pt x="9904" y="7512"/>
                </a:lnTo>
                <a:lnTo>
                  <a:pt x="9861" y="7227"/>
                </a:lnTo>
                <a:lnTo>
                  <a:pt x="9688" y="7154"/>
                </a:lnTo>
                <a:lnTo>
                  <a:pt x="9511" y="7300"/>
                </a:lnTo>
                <a:lnTo>
                  <a:pt x="9338" y="7227"/>
                </a:lnTo>
                <a:lnTo>
                  <a:pt x="9164" y="6934"/>
                </a:lnTo>
                <a:lnTo>
                  <a:pt x="9078" y="6649"/>
                </a:lnTo>
                <a:lnTo>
                  <a:pt x="9121" y="6356"/>
                </a:lnTo>
                <a:lnTo>
                  <a:pt x="9078" y="6071"/>
                </a:lnTo>
                <a:lnTo>
                  <a:pt x="8987" y="5779"/>
                </a:lnTo>
                <a:lnTo>
                  <a:pt x="8944" y="5493"/>
                </a:lnTo>
                <a:lnTo>
                  <a:pt x="8987" y="5201"/>
                </a:lnTo>
                <a:lnTo>
                  <a:pt x="8987" y="4337"/>
                </a:lnTo>
                <a:lnTo>
                  <a:pt x="9121" y="4045"/>
                </a:lnTo>
                <a:lnTo>
                  <a:pt x="9208" y="3759"/>
                </a:lnTo>
                <a:lnTo>
                  <a:pt x="9208" y="3467"/>
                </a:lnTo>
                <a:lnTo>
                  <a:pt x="9121" y="3182"/>
                </a:lnTo>
                <a:lnTo>
                  <a:pt x="8944" y="3035"/>
                </a:lnTo>
                <a:lnTo>
                  <a:pt x="8771" y="2816"/>
                </a:lnTo>
                <a:lnTo>
                  <a:pt x="8598" y="2670"/>
                </a:lnTo>
                <a:lnTo>
                  <a:pt x="8247" y="2670"/>
                </a:lnTo>
                <a:lnTo>
                  <a:pt x="8117" y="2385"/>
                </a:lnTo>
                <a:lnTo>
                  <a:pt x="8247" y="2092"/>
                </a:lnTo>
                <a:lnTo>
                  <a:pt x="8204" y="1807"/>
                </a:lnTo>
                <a:lnTo>
                  <a:pt x="8247" y="1514"/>
                </a:lnTo>
                <a:lnTo>
                  <a:pt x="8334" y="1229"/>
                </a:lnTo>
                <a:lnTo>
                  <a:pt x="8117" y="1156"/>
                </a:lnTo>
                <a:lnTo>
                  <a:pt x="7940" y="1156"/>
                </a:lnTo>
                <a:lnTo>
                  <a:pt x="7724" y="1083"/>
                </a:lnTo>
                <a:lnTo>
                  <a:pt x="7594" y="797"/>
                </a:lnTo>
                <a:lnTo>
                  <a:pt x="7416" y="505"/>
                </a:lnTo>
                <a:lnTo>
                  <a:pt x="7070" y="359"/>
                </a:lnTo>
                <a:lnTo>
                  <a:pt x="7113" y="73"/>
                </a:lnTo>
                <a:lnTo>
                  <a:pt x="7287" y="0"/>
                </a:lnTo>
                <a:lnTo>
                  <a:pt x="7507" y="0"/>
                </a:lnTo>
                <a:lnTo>
                  <a:pt x="7594" y="292"/>
                </a:lnTo>
                <a:lnTo>
                  <a:pt x="7810" y="432"/>
                </a:lnTo>
                <a:lnTo>
                  <a:pt x="7987" y="432"/>
                </a:lnTo>
                <a:lnTo>
                  <a:pt x="8161" y="505"/>
                </a:lnTo>
                <a:lnTo>
                  <a:pt x="8377" y="578"/>
                </a:lnTo>
                <a:lnTo>
                  <a:pt x="8511" y="870"/>
                </a:lnTo>
                <a:lnTo>
                  <a:pt x="8511" y="1156"/>
                </a:lnTo>
                <a:lnTo>
                  <a:pt x="8684" y="1229"/>
                </a:lnTo>
                <a:lnTo>
                  <a:pt x="8814" y="1514"/>
                </a:lnTo>
                <a:lnTo>
                  <a:pt x="8987" y="1514"/>
                </a:lnTo>
                <a:lnTo>
                  <a:pt x="9208" y="1375"/>
                </a:lnTo>
                <a:lnTo>
                  <a:pt x="9424" y="1302"/>
                </a:lnTo>
                <a:lnTo>
                  <a:pt x="9601" y="1448"/>
                </a:lnTo>
                <a:lnTo>
                  <a:pt x="9601" y="1734"/>
                </a:lnTo>
                <a:lnTo>
                  <a:pt x="9511" y="2026"/>
                </a:lnTo>
                <a:lnTo>
                  <a:pt x="9511" y="2311"/>
                </a:lnTo>
                <a:lnTo>
                  <a:pt x="9645" y="2604"/>
                </a:lnTo>
                <a:lnTo>
                  <a:pt x="9818" y="2604"/>
                </a:lnTo>
                <a:lnTo>
                  <a:pt x="9991" y="2670"/>
                </a:lnTo>
                <a:lnTo>
                  <a:pt x="10168" y="2962"/>
                </a:lnTo>
                <a:lnTo>
                  <a:pt x="9948" y="3248"/>
                </a:lnTo>
                <a:lnTo>
                  <a:pt x="9775" y="3321"/>
                </a:lnTo>
                <a:lnTo>
                  <a:pt x="9688" y="3613"/>
                </a:lnTo>
                <a:lnTo>
                  <a:pt x="9688" y="3899"/>
                </a:lnTo>
                <a:lnTo>
                  <a:pt x="9601" y="4191"/>
                </a:lnTo>
                <a:lnTo>
                  <a:pt x="9467" y="4477"/>
                </a:lnTo>
                <a:lnTo>
                  <a:pt x="9121" y="4769"/>
                </a:lnTo>
                <a:lnTo>
                  <a:pt x="9078" y="5055"/>
                </a:lnTo>
                <a:lnTo>
                  <a:pt x="9078" y="5347"/>
                </a:lnTo>
                <a:lnTo>
                  <a:pt x="9121" y="5632"/>
                </a:lnTo>
                <a:lnTo>
                  <a:pt x="9294" y="5706"/>
                </a:lnTo>
                <a:lnTo>
                  <a:pt x="9467" y="5706"/>
                </a:lnTo>
                <a:lnTo>
                  <a:pt x="9645" y="5632"/>
                </a:lnTo>
                <a:lnTo>
                  <a:pt x="9991" y="6071"/>
                </a:lnTo>
                <a:lnTo>
                  <a:pt x="10168" y="5925"/>
                </a:lnTo>
                <a:lnTo>
                  <a:pt x="10212" y="5632"/>
                </a:lnTo>
                <a:lnTo>
                  <a:pt x="10212" y="4769"/>
                </a:lnTo>
                <a:lnTo>
                  <a:pt x="10385" y="4696"/>
                </a:lnTo>
                <a:lnTo>
                  <a:pt x="10562" y="4769"/>
                </a:lnTo>
                <a:lnTo>
                  <a:pt x="10735" y="4915"/>
                </a:lnTo>
                <a:lnTo>
                  <a:pt x="10908" y="4982"/>
                </a:lnTo>
                <a:lnTo>
                  <a:pt x="11086" y="4696"/>
                </a:lnTo>
                <a:lnTo>
                  <a:pt x="11129" y="4404"/>
                </a:lnTo>
                <a:lnTo>
                  <a:pt x="11129" y="4118"/>
                </a:lnTo>
                <a:lnTo>
                  <a:pt x="10951" y="3899"/>
                </a:lnTo>
                <a:lnTo>
                  <a:pt x="10778" y="3899"/>
                </a:lnTo>
                <a:lnTo>
                  <a:pt x="10605" y="3759"/>
                </a:lnTo>
                <a:lnTo>
                  <a:pt x="10514" y="3467"/>
                </a:lnTo>
                <a:lnTo>
                  <a:pt x="10514" y="2816"/>
                </a:lnTo>
                <a:lnTo>
                  <a:pt x="10428" y="2458"/>
                </a:lnTo>
                <a:lnTo>
                  <a:pt x="10385" y="2165"/>
                </a:lnTo>
                <a:lnTo>
                  <a:pt x="10562" y="2026"/>
                </a:lnTo>
                <a:lnTo>
                  <a:pt x="11086" y="2026"/>
                </a:lnTo>
                <a:lnTo>
                  <a:pt x="11259" y="2092"/>
                </a:lnTo>
                <a:lnTo>
                  <a:pt x="11432" y="1807"/>
                </a:lnTo>
                <a:lnTo>
                  <a:pt x="11562" y="1514"/>
                </a:lnTo>
                <a:lnTo>
                  <a:pt x="11739" y="1375"/>
                </a:lnTo>
                <a:lnTo>
                  <a:pt x="11912" y="1302"/>
                </a:lnTo>
                <a:lnTo>
                  <a:pt x="12089" y="1083"/>
                </a:lnTo>
                <a:lnTo>
                  <a:pt x="12262" y="937"/>
                </a:lnTo>
                <a:lnTo>
                  <a:pt x="12436" y="1083"/>
                </a:lnTo>
                <a:lnTo>
                  <a:pt x="12613" y="1302"/>
                </a:lnTo>
                <a:lnTo>
                  <a:pt x="12959" y="1156"/>
                </a:lnTo>
                <a:lnTo>
                  <a:pt x="13137" y="1083"/>
                </a:lnTo>
                <a:lnTo>
                  <a:pt x="13310" y="1302"/>
                </a:lnTo>
                <a:lnTo>
                  <a:pt x="13483" y="1448"/>
                </a:lnTo>
                <a:lnTo>
                  <a:pt x="13703" y="1375"/>
                </a:lnTo>
                <a:lnTo>
                  <a:pt x="13876" y="1302"/>
                </a:lnTo>
                <a:lnTo>
                  <a:pt x="14050" y="1448"/>
                </a:lnTo>
                <a:lnTo>
                  <a:pt x="14136" y="1734"/>
                </a:lnTo>
                <a:lnTo>
                  <a:pt x="14136" y="2026"/>
                </a:lnTo>
                <a:lnTo>
                  <a:pt x="14093" y="2311"/>
                </a:lnTo>
                <a:lnTo>
                  <a:pt x="13963" y="2604"/>
                </a:lnTo>
                <a:lnTo>
                  <a:pt x="13876" y="2889"/>
                </a:lnTo>
                <a:lnTo>
                  <a:pt x="13833" y="3182"/>
                </a:lnTo>
                <a:lnTo>
                  <a:pt x="13660" y="3394"/>
                </a:lnTo>
                <a:lnTo>
                  <a:pt x="13876" y="3613"/>
                </a:lnTo>
                <a:lnTo>
                  <a:pt x="14050" y="3686"/>
                </a:lnTo>
                <a:lnTo>
                  <a:pt x="14227" y="3759"/>
                </a:lnTo>
                <a:lnTo>
                  <a:pt x="14357" y="4045"/>
                </a:lnTo>
                <a:lnTo>
                  <a:pt x="14487" y="4337"/>
                </a:lnTo>
                <a:lnTo>
                  <a:pt x="14313" y="4477"/>
                </a:lnTo>
                <a:lnTo>
                  <a:pt x="13963" y="4477"/>
                </a:lnTo>
                <a:lnTo>
                  <a:pt x="13790" y="4696"/>
                </a:lnTo>
                <a:lnTo>
                  <a:pt x="13747" y="4982"/>
                </a:lnTo>
                <a:lnTo>
                  <a:pt x="13569" y="5201"/>
                </a:lnTo>
                <a:lnTo>
                  <a:pt x="12042" y="5201"/>
                </a:lnTo>
                <a:lnTo>
                  <a:pt x="11869" y="5347"/>
                </a:lnTo>
                <a:lnTo>
                  <a:pt x="11825" y="5632"/>
                </a:lnTo>
                <a:lnTo>
                  <a:pt x="12042" y="5852"/>
                </a:lnTo>
                <a:lnTo>
                  <a:pt x="12219" y="5852"/>
                </a:lnTo>
                <a:lnTo>
                  <a:pt x="12392" y="5779"/>
                </a:lnTo>
                <a:lnTo>
                  <a:pt x="12479" y="6071"/>
                </a:lnTo>
                <a:lnTo>
                  <a:pt x="12522" y="6356"/>
                </a:lnTo>
                <a:lnTo>
                  <a:pt x="12522" y="6715"/>
                </a:lnTo>
                <a:lnTo>
                  <a:pt x="12565" y="7007"/>
                </a:lnTo>
                <a:lnTo>
                  <a:pt x="12873" y="7007"/>
                </a:lnTo>
                <a:lnTo>
                  <a:pt x="13046" y="6934"/>
                </a:lnTo>
                <a:lnTo>
                  <a:pt x="13223" y="6861"/>
                </a:lnTo>
                <a:lnTo>
                  <a:pt x="13396" y="7007"/>
                </a:lnTo>
                <a:lnTo>
                  <a:pt x="13569" y="7007"/>
                </a:lnTo>
                <a:lnTo>
                  <a:pt x="13703" y="6715"/>
                </a:lnTo>
                <a:lnTo>
                  <a:pt x="13876" y="6576"/>
                </a:lnTo>
                <a:lnTo>
                  <a:pt x="14050" y="6430"/>
                </a:lnTo>
                <a:lnTo>
                  <a:pt x="14227" y="6283"/>
                </a:lnTo>
                <a:lnTo>
                  <a:pt x="14443" y="6356"/>
                </a:lnTo>
                <a:lnTo>
                  <a:pt x="14616" y="6649"/>
                </a:lnTo>
                <a:lnTo>
                  <a:pt x="14794" y="6861"/>
                </a:lnTo>
                <a:lnTo>
                  <a:pt x="15140" y="6861"/>
                </a:lnTo>
                <a:lnTo>
                  <a:pt x="15317" y="6715"/>
                </a:lnTo>
                <a:lnTo>
                  <a:pt x="15490" y="6649"/>
                </a:lnTo>
                <a:lnTo>
                  <a:pt x="15663" y="6649"/>
                </a:lnTo>
                <a:lnTo>
                  <a:pt x="15841" y="6715"/>
                </a:lnTo>
                <a:lnTo>
                  <a:pt x="15927" y="7080"/>
                </a:lnTo>
                <a:lnTo>
                  <a:pt x="15971" y="7366"/>
                </a:lnTo>
                <a:lnTo>
                  <a:pt x="15971" y="7658"/>
                </a:lnTo>
                <a:lnTo>
                  <a:pt x="15927" y="7944"/>
                </a:lnTo>
                <a:lnTo>
                  <a:pt x="16057" y="8236"/>
                </a:lnTo>
                <a:lnTo>
                  <a:pt x="16187" y="8522"/>
                </a:lnTo>
                <a:lnTo>
                  <a:pt x="16187" y="9173"/>
                </a:lnTo>
                <a:lnTo>
                  <a:pt x="16235" y="9465"/>
                </a:lnTo>
                <a:lnTo>
                  <a:pt x="16235" y="9751"/>
                </a:lnTo>
                <a:lnTo>
                  <a:pt x="16014" y="9897"/>
                </a:lnTo>
                <a:lnTo>
                  <a:pt x="15754" y="9970"/>
                </a:lnTo>
                <a:lnTo>
                  <a:pt x="15620" y="10255"/>
                </a:lnTo>
                <a:lnTo>
                  <a:pt x="15620" y="10548"/>
                </a:lnTo>
                <a:lnTo>
                  <a:pt x="15663" y="10833"/>
                </a:lnTo>
                <a:lnTo>
                  <a:pt x="15841" y="11052"/>
                </a:lnTo>
                <a:lnTo>
                  <a:pt x="16014" y="11199"/>
                </a:lnTo>
                <a:lnTo>
                  <a:pt x="16187" y="11125"/>
                </a:lnTo>
                <a:lnTo>
                  <a:pt x="16364" y="10979"/>
                </a:lnTo>
                <a:lnTo>
                  <a:pt x="16537" y="11052"/>
                </a:lnTo>
                <a:lnTo>
                  <a:pt x="16624" y="11345"/>
                </a:lnTo>
                <a:lnTo>
                  <a:pt x="16667" y="11630"/>
                </a:lnTo>
                <a:lnTo>
                  <a:pt x="16537" y="11923"/>
                </a:lnTo>
                <a:lnTo>
                  <a:pt x="16537" y="12208"/>
                </a:lnTo>
                <a:lnTo>
                  <a:pt x="16581" y="12567"/>
                </a:lnTo>
                <a:lnTo>
                  <a:pt x="16758" y="12640"/>
                </a:lnTo>
                <a:lnTo>
                  <a:pt x="16845" y="12932"/>
                </a:lnTo>
                <a:lnTo>
                  <a:pt x="17061" y="13078"/>
                </a:lnTo>
                <a:lnTo>
                  <a:pt x="17282" y="13078"/>
                </a:lnTo>
                <a:lnTo>
                  <a:pt x="17498" y="13005"/>
                </a:lnTo>
                <a:lnTo>
                  <a:pt x="17849" y="13005"/>
                </a:lnTo>
                <a:lnTo>
                  <a:pt x="17892" y="12713"/>
                </a:lnTo>
                <a:lnTo>
                  <a:pt x="17892" y="12427"/>
                </a:lnTo>
                <a:lnTo>
                  <a:pt x="18065" y="12135"/>
                </a:lnTo>
                <a:lnTo>
                  <a:pt x="18065" y="11849"/>
                </a:lnTo>
                <a:lnTo>
                  <a:pt x="18238" y="11630"/>
                </a:lnTo>
                <a:lnTo>
                  <a:pt x="18415" y="11411"/>
                </a:lnTo>
                <a:lnTo>
                  <a:pt x="18415" y="10833"/>
                </a:lnTo>
                <a:lnTo>
                  <a:pt x="18502" y="10548"/>
                </a:lnTo>
                <a:lnTo>
                  <a:pt x="18675" y="10401"/>
                </a:lnTo>
                <a:lnTo>
                  <a:pt x="18809" y="10767"/>
                </a:lnTo>
                <a:lnTo>
                  <a:pt x="18982" y="10979"/>
                </a:lnTo>
                <a:lnTo>
                  <a:pt x="19155" y="10906"/>
                </a:lnTo>
                <a:lnTo>
                  <a:pt x="19333" y="10833"/>
                </a:lnTo>
                <a:lnTo>
                  <a:pt x="19506" y="10906"/>
                </a:lnTo>
                <a:lnTo>
                  <a:pt x="19679" y="11052"/>
                </a:lnTo>
                <a:lnTo>
                  <a:pt x="19856" y="10833"/>
                </a:lnTo>
                <a:lnTo>
                  <a:pt x="19856" y="10548"/>
                </a:lnTo>
                <a:lnTo>
                  <a:pt x="19900" y="10255"/>
                </a:lnTo>
                <a:lnTo>
                  <a:pt x="20073" y="10116"/>
                </a:lnTo>
                <a:lnTo>
                  <a:pt x="20246" y="10116"/>
                </a:lnTo>
                <a:lnTo>
                  <a:pt x="20337" y="9824"/>
                </a:lnTo>
                <a:lnTo>
                  <a:pt x="20337" y="9538"/>
                </a:lnTo>
                <a:lnTo>
                  <a:pt x="20423" y="9246"/>
                </a:lnTo>
                <a:lnTo>
                  <a:pt x="20596" y="9033"/>
                </a:lnTo>
                <a:lnTo>
                  <a:pt x="20769" y="8960"/>
                </a:lnTo>
                <a:lnTo>
                  <a:pt x="20947" y="8960"/>
                </a:lnTo>
                <a:lnTo>
                  <a:pt x="21120" y="8741"/>
                </a:lnTo>
                <a:lnTo>
                  <a:pt x="21293" y="8668"/>
                </a:lnTo>
                <a:lnTo>
                  <a:pt x="21470" y="8668"/>
                </a:lnTo>
                <a:lnTo>
                  <a:pt x="21600" y="9033"/>
                </a:lnTo>
                <a:lnTo>
                  <a:pt x="21600" y="10189"/>
                </a:lnTo>
                <a:lnTo>
                  <a:pt x="21470" y="10475"/>
                </a:lnTo>
                <a:lnTo>
                  <a:pt x="21293" y="10401"/>
                </a:lnTo>
                <a:lnTo>
                  <a:pt x="21120" y="10255"/>
                </a:lnTo>
                <a:lnTo>
                  <a:pt x="20947" y="10328"/>
                </a:lnTo>
                <a:lnTo>
                  <a:pt x="20812" y="10621"/>
                </a:lnTo>
                <a:lnTo>
                  <a:pt x="20639" y="10833"/>
                </a:lnTo>
                <a:lnTo>
                  <a:pt x="20553" y="11125"/>
                </a:lnTo>
                <a:lnTo>
                  <a:pt x="20553" y="11411"/>
                </a:lnTo>
                <a:lnTo>
                  <a:pt x="20466" y="11703"/>
                </a:lnTo>
                <a:lnTo>
                  <a:pt x="20337" y="11989"/>
                </a:lnTo>
                <a:lnTo>
                  <a:pt x="20159" y="12281"/>
                </a:lnTo>
                <a:lnTo>
                  <a:pt x="20073" y="12567"/>
                </a:lnTo>
                <a:lnTo>
                  <a:pt x="20073" y="12859"/>
                </a:lnTo>
                <a:lnTo>
                  <a:pt x="19900" y="12859"/>
                </a:lnTo>
                <a:lnTo>
                  <a:pt x="19813" y="13218"/>
                </a:lnTo>
                <a:lnTo>
                  <a:pt x="19813" y="13796"/>
                </a:lnTo>
                <a:lnTo>
                  <a:pt x="19722" y="14088"/>
                </a:lnTo>
                <a:lnTo>
                  <a:pt x="19549" y="14161"/>
                </a:lnTo>
                <a:lnTo>
                  <a:pt x="19376" y="14161"/>
                </a:lnTo>
                <a:lnTo>
                  <a:pt x="19199" y="14234"/>
                </a:lnTo>
                <a:lnTo>
                  <a:pt x="19112" y="14520"/>
                </a:lnTo>
                <a:lnTo>
                  <a:pt x="18939" y="14739"/>
                </a:lnTo>
                <a:lnTo>
                  <a:pt x="18939" y="15390"/>
                </a:lnTo>
                <a:lnTo>
                  <a:pt x="18809" y="15675"/>
                </a:lnTo>
                <a:lnTo>
                  <a:pt x="18632" y="16041"/>
                </a:lnTo>
                <a:lnTo>
                  <a:pt x="18632" y="16399"/>
                </a:lnTo>
                <a:lnTo>
                  <a:pt x="18459" y="16545"/>
                </a:lnTo>
                <a:lnTo>
                  <a:pt x="17935" y="16545"/>
                </a:lnTo>
                <a:lnTo>
                  <a:pt x="17762" y="16618"/>
                </a:lnTo>
                <a:lnTo>
                  <a:pt x="17585" y="16685"/>
                </a:lnTo>
                <a:lnTo>
                  <a:pt x="17412" y="16545"/>
                </a:lnTo>
                <a:lnTo>
                  <a:pt x="17238" y="16326"/>
                </a:lnTo>
                <a:lnTo>
                  <a:pt x="16888" y="16326"/>
                </a:lnTo>
                <a:lnTo>
                  <a:pt x="16667" y="16472"/>
                </a:lnTo>
                <a:lnTo>
                  <a:pt x="16321" y="16326"/>
                </a:lnTo>
                <a:lnTo>
                  <a:pt x="16187" y="16904"/>
                </a:lnTo>
                <a:lnTo>
                  <a:pt x="16014" y="17123"/>
                </a:lnTo>
                <a:lnTo>
                  <a:pt x="15841" y="17123"/>
                </a:lnTo>
                <a:lnTo>
                  <a:pt x="15798" y="16831"/>
                </a:lnTo>
                <a:lnTo>
                  <a:pt x="15841" y="16545"/>
                </a:lnTo>
                <a:lnTo>
                  <a:pt x="15841" y="15968"/>
                </a:lnTo>
                <a:lnTo>
                  <a:pt x="15447" y="15675"/>
                </a:lnTo>
                <a:lnTo>
                  <a:pt x="15404" y="15390"/>
                </a:lnTo>
                <a:lnTo>
                  <a:pt x="15447" y="15097"/>
                </a:lnTo>
                <a:lnTo>
                  <a:pt x="15534" y="14812"/>
                </a:lnTo>
                <a:lnTo>
                  <a:pt x="15577" y="14446"/>
                </a:lnTo>
                <a:lnTo>
                  <a:pt x="15577" y="14088"/>
                </a:lnTo>
                <a:lnTo>
                  <a:pt x="15534" y="13796"/>
                </a:lnTo>
                <a:lnTo>
                  <a:pt x="15490" y="13437"/>
                </a:lnTo>
                <a:lnTo>
                  <a:pt x="15490" y="13145"/>
                </a:lnTo>
                <a:lnTo>
                  <a:pt x="15361" y="12859"/>
                </a:lnTo>
                <a:lnTo>
                  <a:pt x="15274" y="12567"/>
                </a:lnTo>
                <a:lnTo>
                  <a:pt x="15361" y="12281"/>
                </a:lnTo>
                <a:lnTo>
                  <a:pt x="15447" y="11989"/>
                </a:lnTo>
                <a:lnTo>
                  <a:pt x="15490" y="11703"/>
                </a:lnTo>
                <a:lnTo>
                  <a:pt x="15447" y="11125"/>
                </a:lnTo>
                <a:lnTo>
                  <a:pt x="15447" y="10833"/>
                </a:lnTo>
                <a:lnTo>
                  <a:pt x="15404" y="10475"/>
                </a:lnTo>
                <a:lnTo>
                  <a:pt x="15231" y="10255"/>
                </a:lnTo>
                <a:lnTo>
                  <a:pt x="15010" y="10401"/>
                </a:lnTo>
                <a:lnTo>
                  <a:pt x="14837" y="10548"/>
                </a:lnTo>
                <a:lnTo>
                  <a:pt x="14664" y="10548"/>
                </a:lnTo>
                <a:lnTo>
                  <a:pt x="14487" y="10401"/>
                </a:lnTo>
                <a:lnTo>
                  <a:pt x="14313" y="10255"/>
                </a:lnTo>
                <a:lnTo>
                  <a:pt x="14136" y="10475"/>
                </a:lnTo>
                <a:lnTo>
                  <a:pt x="14006" y="10767"/>
                </a:lnTo>
                <a:lnTo>
                  <a:pt x="13833" y="10833"/>
                </a:lnTo>
                <a:lnTo>
                  <a:pt x="13612" y="10694"/>
                </a:lnTo>
                <a:lnTo>
                  <a:pt x="13439" y="10621"/>
                </a:lnTo>
                <a:lnTo>
                  <a:pt x="13266" y="10906"/>
                </a:lnTo>
                <a:lnTo>
                  <a:pt x="13180" y="11199"/>
                </a:lnTo>
                <a:lnTo>
                  <a:pt x="13089" y="11484"/>
                </a:lnTo>
                <a:lnTo>
                  <a:pt x="13002" y="11776"/>
                </a:lnTo>
                <a:lnTo>
                  <a:pt x="12959" y="12062"/>
                </a:lnTo>
                <a:lnTo>
                  <a:pt x="12565" y="12062"/>
                </a:lnTo>
                <a:lnTo>
                  <a:pt x="12522" y="11776"/>
                </a:lnTo>
                <a:lnTo>
                  <a:pt x="12565" y="11484"/>
                </a:lnTo>
                <a:lnTo>
                  <a:pt x="12565" y="11199"/>
                </a:lnTo>
                <a:lnTo>
                  <a:pt x="12219" y="11052"/>
                </a:lnTo>
                <a:lnTo>
                  <a:pt x="12176" y="10694"/>
                </a:lnTo>
                <a:lnTo>
                  <a:pt x="12219" y="10401"/>
                </a:lnTo>
                <a:lnTo>
                  <a:pt x="12219" y="9751"/>
                </a:lnTo>
                <a:lnTo>
                  <a:pt x="12262" y="9465"/>
                </a:lnTo>
                <a:lnTo>
                  <a:pt x="12262" y="9173"/>
                </a:lnTo>
                <a:lnTo>
                  <a:pt x="12089" y="9033"/>
                </a:lnTo>
                <a:lnTo>
                  <a:pt x="11912" y="8887"/>
                </a:lnTo>
                <a:lnTo>
                  <a:pt x="11518" y="8887"/>
                </a:lnTo>
                <a:lnTo>
                  <a:pt x="11345" y="8668"/>
                </a:lnTo>
                <a:lnTo>
                  <a:pt x="11172" y="8595"/>
                </a:lnTo>
                <a:lnTo>
                  <a:pt x="10908" y="8595"/>
                </a:lnTo>
                <a:lnTo>
                  <a:pt x="10778" y="8887"/>
                </a:lnTo>
                <a:lnTo>
                  <a:pt x="10605" y="9173"/>
                </a:lnTo>
                <a:lnTo>
                  <a:pt x="10605" y="9751"/>
                </a:lnTo>
                <a:lnTo>
                  <a:pt x="10428" y="10043"/>
                </a:lnTo>
                <a:lnTo>
                  <a:pt x="10385" y="10328"/>
                </a:lnTo>
                <a:lnTo>
                  <a:pt x="10212" y="10401"/>
                </a:lnTo>
                <a:lnTo>
                  <a:pt x="10038" y="10328"/>
                </a:lnTo>
                <a:lnTo>
                  <a:pt x="9861" y="10475"/>
                </a:lnTo>
                <a:lnTo>
                  <a:pt x="9688" y="10621"/>
                </a:lnTo>
                <a:lnTo>
                  <a:pt x="9645" y="10979"/>
                </a:lnTo>
                <a:lnTo>
                  <a:pt x="9688" y="11272"/>
                </a:lnTo>
                <a:lnTo>
                  <a:pt x="9688" y="11557"/>
                </a:lnTo>
                <a:lnTo>
                  <a:pt x="9601" y="11849"/>
                </a:lnTo>
                <a:lnTo>
                  <a:pt x="9467" y="12135"/>
                </a:lnTo>
                <a:lnTo>
                  <a:pt x="9424" y="12427"/>
                </a:lnTo>
                <a:lnTo>
                  <a:pt x="9381" y="12713"/>
                </a:lnTo>
                <a:lnTo>
                  <a:pt x="9381" y="13005"/>
                </a:lnTo>
                <a:lnTo>
                  <a:pt x="9338" y="13291"/>
                </a:lnTo>
                <a:lnTo>
                  <a:pt x="9208" y="13583"/>
                </a:lnTo>
                <a:lnTo>
                  <a:pt x="9035" y="13869"/>
                </a:lnTo>
                <a:lnTo>
                  <a:pt x="8857" y="13869"/>
                </a:lnTo>
                <a:lnTo>
                  <a:pt x="8684" y="13796"/>
                </a:lnTo>
                <a:lnTo>
                  <a:pt x="8511" y="13942"/>
                </a:lnTo>
                <a:lnTo>
                  <a:pt x="8334" y="14234"/>
                </a:lnTo>
                <a:lnTo>
                  <a:pt x="8204" y="14593"/>
                </a:lnTo>
                <a:lnTo>
                  <a:pt x="8204" y="15463"/>
                </a:lnTo>
                <a:lnTo>
                  <a:pt x="8161" y="15748"/>
                </a:lnTo>
                <a:lnTo>
                  <a:pt x="8290" y="16041"/>
                </a:lnTo>
                <a:lnTo>
                  <a:pt x="8463" y="16253"/>
                </a:lnTo>
                <a:lnTo>
                  <a:pt x="8511" y="16545"/>
                </a:lnTo>
                <a:lnTo>
                  <a:pt x="8420" y="16831"/>
                </a:lnTo>
                <a:lnTo>
                  <a:pt x="8334" y="17196"/>
                </a:lnTo>
                <a:lnTo>
                  <a:pt x="8117" y="17336"/>
                </a:lnTo>
                <a:lnTo>
                  <a:pt x="7940" y="17336"/>
                </a:lnTo>
                <a:lnTo>
                  <a:pt x="7767" y="17555"/>
                </a:lnTo>
                <a:lnTo>
                  <a:pt x="7416" y="17555"/>
                </a:lnTo>
                <a:lnTo>
                  <a:pt x="7243" y="17409"/>
                </a:lnTo>
                <a:lnTo>
                  <a:pt x="7070" y="17409"/>
                </a:lnTo>
                <a:lnTo>
                  <a:pt x="6893" y="17555"/>
                </a:lnTo>
                <a:lnTo>
                  <a:pt x="6720" y="17196"/>
                </a:lnTo>
                <a:lnTo>
                  <a:pt x="6676" y="16904"/>
                </a:lnTo>
                <a:lnTo>
                  <a:pt x="6460" y="16904"/>
                </a:lnTo>
                <a:lnTo>
                  <a:pt x="6369" y="16618"/>
                </a:lnTo>
                <a:lnTo>
                  <a:pt x="6023" y="16180"/>
                </a:lnTo>
                <a:lnTo>
                  <a:pt x="5846" y="16180"/>
                </a:lnTo>
                <a:lnTo>
                  <a:pt x="5673" y="16107"/>
                </a:lnTo>
                <a:lnTo>
                  <a:pt x="5500" y="16041"/>
                </a:lnTo>
                <a:lnTo>
                  <a:pt x="5279" y="16326"/>
                </a:lnTo>
                <a:lnTo>
                  <a:pt x="5365" y="16041"/>
                </a:lnTo>
              </a:path>
            </a:pathLst>
          </a:custGeom>
          <a:solidFill>
            <a:srgbClr val="585858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9" name="AutoShape 7" descr="Freeform 9"/>
          <p:cNvSpPr>
            <a:spLocks/>
          </p:cNvSpPr>
          <p:nvPr/>
        </p:nvSpPr>
        <p:spPr bwMode="auto">
          <a:xfrm>
            <a:off x="839788" y="817563"/>
            <a:ext cx="1065212" cy="9588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314" y="0"/>
                </a:moveTo>
                <a:lnTo>
                  <a:pt x="4957" y="1574"/>
                </a:lnTo>
                <a:lnTo>
                  <a:pt x="5408" y="2611"/>
                </a:lnTo>
                <a:lnTo>
                  <a:pt x="5408" y="4685"/>
                </a:lnTo>
                <a:lnTo>
                  <a:pt x="5601" y="5722"/>
                </a:lnTo>
                <a:lnTo>
                  <a:pt x="5827" y="6759"/>
                </a:lnTo>
                <a:lnTo>
                  <a:pt x="6470" y="8082"/>
                </a:lnTo>
                <a:lnTo>
                  <a:pt x="6470" y="9370"/>
                </a:lnTo>
                <a:lnTo>
                  <a:pt x="6921" y="11444"/>
                </a:lnTo>
                <a:lnTo>
                  <a:pt x="7114" y="12481"/>
                </a:lnTo>
                <a:lnTo>
                  <a:pt x="7114" y="13804"/>
                </a:lnTo>
                <a:lnTo>
                  <a:pt x="7339" y="14841"/>
                </a:lnTo>
                <a:lnTo>
                  <a:pt x="7339" y="15878"/>
                </a:lnTo>
                <a:lnTo>
                  <a:pt x="7114" y="16915"/>
                </a:lnTo>
                <a:lnTo>
                  <a:pt x="7339" y="17952"/>
                </a:lnTo>
                <a:lnTo>
                  <a:pt x="6470" y="18739"/>
                </a:lnTo>
                <a:lnTo>
                  <a:pt x="5601" y="17702"/>
                </a:lnTo>
                <a:lnTo>
                  <a:pt x="5183" y="16665"/>
                </a:lnTo>
                <a:lnTo>
                  <a:pt x="4314" y="15628"/>
                </a:lnTo>
                <a:lnTo>
                  <a:pt x="2607" y="15628"/>
                </a:lnTo>
                <a:lnTo>
                  <a:pt x="1738" y="15091"/>
                </a:lnTo>
                <a:lnTo>
                  <a:pt x="869" y="14591"/>
                </a:lnTo>
                <a:lnTo>
                  <a:pt x="0" y="14591"/>
                </a:lnTo>
                <a:lnTo>
                  <a:pt x="869" y="15091"/>
                </a:lnTo>
                <a:lnTo>
                  <a:pt x="1738" y="16128"/>
                </a:lnTo>
                <a:lnTo>
                  <a:pt x="2607" y="16128"/>
                </a:lnTo>
                <a:lnTo>
                  <a:pt x="3444" y="16379"/>
                </a:lnTo>
                <a:lnTo>
                  <a:pt x="4314" y="16379"/>
                </a:lnTo>
                <a:lnTo>
                  <a:pt x="4764" y="17452"/>
                </a:lnTo>
                <a:lnTo>
                  <a:pt x="5408" y="18489"/>
                </a:lnTo>
                <a:lnTo>
                  <a:pt x="5827" y="19526"/>
                </a:lnTo>
                <a:lnTo>
                  <a:pt x="6696" y="19526"/>
                </a:lnTo>
                <a:lnTo>
                  <a:pt x="7565" y="18989"/>
                </a:lnTo>
                <a:lnTo>
                  <a:pt x="8434" y="18739"/>
                </a:lnTo>
                <a:lnTo>
                  <a:pt x="9303" y="19526"/>
                </a:lnTo>
                <a:lnTo>
                  <a:pt x="10140" y="20026"/>
                </a:lnTo>
                <a:lnTo>
                  <a:pt x="11009" y="20813"/>
                </a:lnTo>
                <a:lnTo>
                  <a:pt x="11878" y="21350"/>
                </a:lnTo>
                <a:lnTo>
                  <a:pt x="13810" y="21350"/>
                </a:lnTo>
                <a:lnTo>
                  <a:pt x="15548" y="21600"/>
                </a:lnTo>
                <a:lnTo>
                  <a:pt x="16417" y="21600"/>
                </a:lnTo>
                <a:lnTo>
                  <a:pt x="17512" y="21064"/>
                </a:lnTo>
                <a:lnTo>
                  <a:pt x="18349" y="21064"/>
                </a:lnTo>
                <a:lnTo>
                  <a:pt x="19443" y="20813"/>
                </a:lnTo>
                <a:lnTo>
                  <a:pt x="20506" y="20563"/>
                </a:lnTo>
                <a:lnTo>
                  <a:pt x="21600" y="20313"/>
                </a:lnTo>
                <a:lnTo>
                  <a:pt x="19443" y="20313"/>
                </a:lnTo>
                <a:lnTo>
                  <a:pt x="18156" y="20563"/>
                </a:lnTo>
                <a:lnTo>
                  <a:pt x="12973" y="20563"/>
                </a:lnTo>
                <a:lnTo>
                  <a:pt x="12104" y="20313"/>
                </a:lnTo>
                <a:lnTo>
                  <a:pt x="10365" y="18739"/>
                </a:lnTo>
                <a:lnTo>
                  <a:pt x="9496" y="18739"/>
                </a:lnTo>
                <a:lnTo>
                  <a:pt x="8627" y="18203"/>
                </a:lnTo>
                <a:lnTo>
                  <a:pt x="7983" y="17166"/>
                </a:lnTo>
                <a:lnTo>
                  <a:pt x="8209" y="16128"/>
                </a:lnTo>
                <a:lnTo>
                  <a:pt x="8209" y="13017"/>
                </a:lnTo>
                <a:lnTo>
                  <a:pt x="7983" y="11694"/>
                </a:lnTo>
                <a:lnTo>
                  <a:pt x="7983" y="10657"/>
                </a:lnTo>
                <a:lnTo>
                  <a:pt x="7790" y="9620"/>
                </a:lnTo>
                <a:lnTo>
                  <a:pt x="7339" y="8583"/>
                </a:lnTo>
                <a:lnTo>
                  <a:pt x="7339" y="7546"/>
                </a:lnTo>
                <a:lnTo>
                  <a:pt x="7114" y="6258"/>
                </a:lnTo>
                <a:lnTo>
                  <a:pt x="6470" y="5221"/>
                </a:lnTo>
                <a:lnTo>
                  <a:pt x="5183" y="4935"/>
                </a:lnTo>
                <a:lnTo>
                  <a:pt x="4539" y="3898"/>
                </a:lnTo>
                <a:lnTo>
                  <a:pt x="5183" y="2861"/>
                </a:lnTo>
                <a:lnTo>
                  <a:pt x="5183" y="1824"/>
                </a:lnTo>
                <a:lnTo>
                  <a:pt x="4539" y="787"/>
                </a:lnTo>
                <a:lnTo>
                  <a:pt x="4314" y="0"/>
                </a:lnTo>
              </a:path>
            </a:pathLst>
          </a:custGeom>
          <a:solidFill>
            <a:srgbClr val="494949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0" name="AutoShape 8" descr="Freeform 10"/>
          <p:cNvSpPr>
            <a:spLocks/>
          </p:cNvSpPr>
          <p:nvPr/>
        </p:nvSpPr>
        <p:spPr bwMode="auto">
          <a:xfrm>
            <a:off x="796925" y="600075"/>
            <a:ext cx="1801813" cy="40306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6" y="0"/>
                </a:moveTo>
                <a:lnTo>
                  <a:pt x="21219" y="247"/>
                </a:lnTo>
                <a:lnTo>
                  <a:pt x="21467" y="493"/>
                </a:lnTo>
                <a:lnTo>
                  <a:pt x="21353" y="740"/>
                </a:lnTo>
                <a:lnTo>
                  <a:pt x="21086" y="987"/>
                </a:lnTo>
                <a:lnTo>
                  <a:pt x="20839" y="1234"/>
                </a:lnTo>
                <a:lnTo>
                  <a:pt x="20706" y="1540"/>
                </a:lnTo>
                <a:lnTo>
                  <a:pt x="20839" y="1787"/>
                </a:lnTo>
                <a:lnTo>
                  <a:pt x="20572" y="2033"/>
                </a:lnTo>
                <a:lnTo>
                  <a:pt x="20059" y="2220"/>
                </a:lnTo>
                <a:lnTo>
                  <a:pt x="20059" y="2714"/>
                </a:lnTo>
                <a:lnTo>
                  <a:pt x="19297" y="2714"/>
                </a:lnTo>
                <a:lnTo>
                  <a:pt x="19430" y="2961"/>
                </a:lnTo>
                <a:lnTo>
                  <a:pt x="19430" y="3207"/>
                </a:lnTo>
                <a:lnTo>
                  <a:pt x="19678" y="3454"/>
                </a:lnTo>
                <a:lnTo>
                  <a:pt x="19944" y="3701"/>
                </a:lnTo>
                <a:lnTo>
                  <a:pt x="20325" y="3947"/>
                </a:lnTo>
                <a:lnTo>
                  <a:pt x="20458" y="4194"/>
                </a:lnTo>
                <a:lnTo>
                  <a:pt x="20458" y="4688"/>
                </a:lnTo>
                <a:lnTo>
                  <a:pt x="20059" y="4934"/>
                </a:lnTo>
                <a:lnTo>
                  <a:pt x="20059" y="5428"/>
                </a:lnTo>
                <a:lnTo>
                  <a:pt x="19944" y="5674"/>
                </a:lnTo>
                <a:lnTo>
                  <a:pt x="19944" y="5921"/>
                </a:lnTo>
                <a:lnTo>
                  <a:pt x="19811" y="6168"/>
                </a:lnTo>
                <a:lnTo>
                  <a:pt x="19564" y="6414"/>
                </a:lnTo>
                <a:lnTo>
                  <a:pt x="19430" y="6661"/>
                </a:lnTo>
                <a:lnTo>
                  <a:pt x="18669" y="6848"/>
                </a:lnTo>
                <a:lnTo>
                  <a:pt x="18155" y="7095"/>
                </a:lnTo>
                <a:lnTo>
                  <a:pt x="17889" y="7588"/>
                </a:lnTo>
                <a:lnTo>
                  <a:pt x="17642" y="7835"/>
                </a:lnTo>
                <a:lnTo>
                  <a:pt x="17375" y="8329"/>
                </a:lnTo>
                <a:lnTo>
                  <a:pt x="17261" y="8575"/>
                </a:lnTo>
                <a:lnTo>
                  <a:pt x="16747" y="8822"/>
                </a:lnTo>
                <a:lnTo>
                  <a:pt x="16614" y="9069"/>
                </a:lnTo>
                <a:lnTo>
                  <a:pt x="16367" y="9384"/>
                </a:lnTo>
                <a:lnTo>
                  <a:pt x="16233" y="9630"/>
                </a:lnTo>
                <a:lnTo>
                  <a:pt x="15967" y="9877"/>
                </a:lnTo>
                <a:lnTo>
                  <a:pt x="15472" y="10370"/>
                </a:lnTo>
                <a:lnTo>
                  <a:pt x="15072" y="10617"/>
                </a:lnTo>
                <a:lnTo>
                  <a:pt x="14692" y="10864"/>
                </a:lnTo>
                <a:lnTo>
                  <a:pt x="14178" y="11051"/>
                </a:lnTo>
                <a:lnTo>
                  <a:pt x="13683" y="11170"/>
                </a:lnTo>
                <a:lnTo>
                  <a:pt x="13169" y="11230"/>
                </a:lnTo>
                <a:lnTo>
                  <a:pt x="12656" y="11298"/>
                </a:lnTo>
                <a:lnTo>
                  <a:pt x="12142" y="11298"/>
                </a:lnTo>
                <a:lnTo>
                  <a:pt x="11628" y="11230"/>
                </a:lnTo>
                <a:lnTo>
                  <a:pt x="8564" y="11230"/>
                </a:lnTo>
                <a:lnTo>
                  <a:pt x="8050" y="11476"/>
                </a:lnTo>
                <a:lnTo>
                  <a:pt x="7536" y="11604"/>
                </a:lnTo>
                <a:lnTo>
                  <a:pt x="6014" y="10617"/>
                </a:lnTo>
                <a:lnTo>
                  <a:pt x="5500" y="10489"/>
                </a:lnTo>
                <a:lnTo>
                  <a:pt x="4986" y="10370"/>
                </a:lnTo>
                <a:lnTo>
                  <a:pt x="4472" y="10124"/>
                </a:lnTo>
                <a:lnTo>
                  <a:pt x="3958" y="9996"/>
                </a:lnTo>
                <a:lnTo>
                  <a:pt x="3445" y="9937"/>
                </a:lnTo>
                <a:lnTo>
                  <a:pt x="2931" y="9937"/>
                </a:lnTo>
                <a:lnTo>
                  <a:pt x="2436" y="9996"/>
                </a:lnTo>
                <a:lnTo>
                  <a:pt x="1408" y="9996"/>
                </a:lnTo>
                <a:lnTo>
                  <a:pt x="761" y="9937"/>
                </a:lnTo>
                <a:lnTo>
                  <a:pt x="247" y="9877"/>
                </a:lnTo>
                <a:lnTo>
                  <a:pt x="761" y="10056"/>
                </a:lnTo>
                <a:lnTo>
                  <a:pt x="1408" y="10183"/>
                </a:lnTo>
                <a:lnTo>
                  <a:pt x="1922" y="10183"/>
                </a:lnTo>
                <a:lnTo>
                  <a:pt x="2036" y="10430"/>
                </a:lnTo>
                <a:lnTo>
                  <a:pt x="2683" y="10549"/>
                </a:lnTo>
                <a:lnTo>
                  <a:pt x="3711" y="10804"/>
                </a:lnTo>
                <a:lnTo>
                  <a:pt x="4225" y="11051"/>
                </a:lnTo>
                <a:lnTo>
                  <a:pt x="4472" y="11298"/>
                </a:lnTo>
                <a:lnTo>
                  <a:pt x="5119" y="11476"/>
                </a:lnTo>
                <a:lnTo>
                  <a:pt x="5633" y="11476"/>
                </a:lnTo>
                <a:lnTo>
                  <a:pt x="6128" y="11604"/>
                </a:lnTo>
                <a:lnTo>
                  <a:pt x="6642" y="11791"/>
                </a:lnTo>
                <a:lnTo>
                  <a:pt x="7022" y="12038"/>
                </a:lnTo>
                <a:lnTo>
                  <a:pt x="7156" y="12285"/>
                </a:lnTo>
                <a:lnTo>
                  <a:pt x="7022" y="12531"/>
                </a:lnTo>
                <a:lnTo>
                  <a:pt x="6775" y="13025"/>
                </a:lnTo>
                <a:lnTo>
                  <a:pt x="6775" y="14131"/>
                </a:lnTo>
                <a:lnTo>
                  <a:pt x="6642" y="14377"/>
                </a:lnTo>
                <a:lnTo>
                  <a:pt x="6128" y="14624"/>
                </a:lnTo>
                <a:lnTo>
                  <a:pt x="5881" y="14871"/>
                </a:lnTo>
                <a:lnTo>
                  <a:pt x="5881" y="15186"/>
                </a:lnTo>
                <a:lnTo>
                  <a:pt x="5633" y="15492"/>
                </a:lnTo>
                <a:lnTo>
                  <a:pt x="5233" y="15798"/>
                </a:lnTo>
                <a:lnTo>
                  <a:pt x="4986" y="16045"/>
                </a:lnTo>
                <a:lnTo>
                  <a:pt x="4853" y="16291"/>
                </a:lnTo>
                <a:lnTo>
                  <a:pt x="4472" y="16598"/>
                </a:lnTo>
                <a:lnTo>
                  <a:pt x="4092" y="16912"/>
                </a:lnTo>
                <a:lnTo>
                  <a:pt x="3711" y="17219"/>
                </a:lnTo>
                <a:lnTo>
                  <a:pt x="3330" y="17465"/>
                </a:lnTo>
                <a:lnTo>
                  <a:pt x="3064" y="17959"/>
                </a:lnTo>
                <a:lnTo>
                  <a:pt x="2931" y="18265"/>
                </a:lnTo>
                <a:lnTo>
                  <a:pt x="2817" y="18580"/>
                </a:lnTo>
                <a:lnTo>
                  <a:pt x="2550" y="18827"/>
                </a:lnTo>
                <a:lnTo>
                  <a:pt x="2303" y="19073"/>
                </a:lnTo>
                <a:lnTo>
                  <a:pt x="2036" y="19320"/>
                </a:lnTo>
                <a:lnTo>
                  <a:pt x="1275" y="19813"/>
                </a:lnTo>
                <a:lnTo>
                  <a:pt x="1142" y="20060"/>
                </a:lnTo>
                <a:lnTo>
                  <a:pt x="894" y="20307"/>
                </a:lnTo>
                <a:lnTo>
                  <a:pt x="761" y="20554"/>
                </a:lnTo>
                <a:lnTo>
                  <a:pt x="514" y="20860"/>
                </a:lnTo>
                <a:lnTo>
                  <a:pt x="247" y="21353"/>
                </a:lnTo>
                <a:lnTo>
                  <a:pt x="0" y="21600"/>
                </a:lnTo>
                <a:lnTo>
                  <a:pt x="381" y="21353"/>
                </a:lnTo>
                <a:lnTo>
                  <a:pt x="647" y="21107"/>
                </a:lnTo>
                <a:lnTo>
                  <a:pt x="1028" y="20800"/>
                </a:lnTo>
                <a:lnTo>
                  <a:pt x="1275" y="20554"/>
                </a:lnTo>
                <a:lnTo>
                  <a:pt x="1541" y="20307"/>
                </a:lnTo>
                <a:lnTo>
                  <a:pt x="2036" y="19813"/>
                </a:lnTo>
                <a:lnTo>
                  <a:pt x="2436" y="19567"/>
                </a:lnTo>
                <a:lnTo>
                  <a:pt x="3197" y="19073"/>
                </a:lnTo>
                <a:lnTo>
                  <a:pt x="3330" y="18827"/>
                </a:lnTo>
                <a:lnTo>
                  <a:pt x="3578" y="18512"/>
                </a:lnTo>
                <a:lnTo>
                  <a:pt x="3825" y="18265"/>
                </a:lnTo>
                <a:lnTo>
                  <a:pt x="4092" y="18018"/>
                </a:lnTo>
                <a:lnTo>
                  <a:pt x="4225" y="17525"/>
                </a:lnTo>
                <a:lnTo>
                  <a:pt x="4472" y="17278"/>
                </a:lnTo>
                <a:lnTo>
                  <a:pt x="4605" y="17032"/>
                </a:lnTo>
                <a:lnTo>
                  <a:pt x="5119" y="16785"/>
                </a:lnTo>
                <a:lnTo>
                  <a:pt x="5633" y="16598"/>
                </a:lnTo>
                <a:lnTo>
                  <a:pt x="5881" y="16351"/>
                </a:lnTo>
                <a:lnTo>
                  <a:pt x="6014" y="16045"/>
                </a:lnTo>
                <a:lnTo>
                  <a:pt x="6261" y="15798"/>
                </a:lnTo>
                <a:lnTo>
                  <a:pt x="6775" y="15551"/>
                </a:lnTo>
                <a:lnTo>
                  <a:pt x="7289" y="15245"/>
                </a:lnTo>
                <a:lnTo>
                  <a:pt x="7669" y="14998"/>
                </a:lnTo>
                <a:lnTo>
                  <a:pt x="7917" y="14752"/>
                </a:lnTo>
                <a:lnTo>
                  <a:pt x="8050" y="14505"/>
                </a:lnTo>
                <a:lnTo>
                  <a:pt x="8183" y="14190"/>
                </a:lnTo>
                <a:lnTo>
                  <a:pt x="8183" y="13697"/>
                </a:lnTo>
                <a:lnTo>
                  <a:pt x="8050" y="13450"/>
                </a:lnTo>
                <a:lnTo>
                  <a:pt x="8050" y="12710"/>
                </a:lnTo>
                <a:lnTo>
                  <a:pt x="8431" y="12463"/>
                </a:lnTo>
                <a:lnTo>
                  <a:pt x="8944" y="12404"/>
                </a:lnTo>
                <a:lnTo>
                  <a:pt x="9458" y="12285"/>
                </a:lnTo>
                <a:lnTo>
                  <a:pt x="9972" y="12216"/>
                </a:lnTo>
                <a:lnTo>
                  <a:pt x="11114" y="12157"/>
                </a:lnTo>
                <a:lnTo>
                  <a:pt x="11761" y="12038"/>
                </a:lnTo>
                <a:lnTo>
                  <a:pt x="12389" y="11970"/>
                </a:lnTo>
                <a:lnTo>
                  <a:pt x="12903" y="11851"/>
                </a:lnTo>
                <a:lnTo>
                  <a:pt x="13683" y="11851"/>
                </a:lnTo>
                <a:lnTo>
                  <a:pt x="14578" y="11723"/>
                </a:lnTo>
                <a:lnTo>
                  <a:pt x="15072" y="11604"/>
                </a:lnTo>
                <a:lnTo>
                  <a:pt x="15586" y="11476"/>
                </a:lnTo>
                <a:lnTo>
                  <a:pt x="16100" y="11230"/>
                </a:lnTo>
                <a:lnTo>
                  <a:pt x="16233" y="10923"/>
                </a:lnTo>
                <a:lnTo>
                  <a:pt x="16481" y="10677"/>
                </a:lnTo>
                <a:lnTo>
                  <a:pt x="16481" y="10302"/>
                </a:lnTo>
                <a:lnTo>
                  <a:pt x="16747" y="9877"/>
                </a:lnTo>
                <a:lnTo>
                  <a:pt x="16995" y="9384"/>
                </a:lnTo>
                <a:lnTo>
                  <a:pt x="17261" y="9137"/>
                </a:lnTo>
                <a:lnTo>
                  <a:pt x="18022" y="9009"/>
                </a:lnTo>
                <a:lnTo>
                  <a:pt x="18536" y="8822"/>
                </a:lnTo>
                <a:lnTo>
                  <a:pt x="19050" y="8575"/>
                </a:lnTo>
                <a:lnTo>
                  <a:pt x="19297" y="8329"/>
                </a:lnTo>
                <a:lnTo>
                  <a:pt x="19430" y="8082"/>
                </a:lnTo>
                <a:lnTo>
                  <a:pt x="19678" y="7776"/>
                </a:lnTo>
                <a:lnTo>
                  <a:pt x="19944" y="7282"/>
                </a:lnTo>
                <a:lnTo>
                  <a:pt x="20059" y="6976"/>
                </a:lnTo>
                <a:lnTo>
                  <a:pt x="20192" y="6729"/>
                </a:lnTo>
                <a:lnTo>
                  <a:pt x="20458" y="6483"/>
                </a:lnTo>
                <a:lnTo>
                  <a:pt x="20706" y="6236"/>
                </a:lnTo>
                <a:lnTo>
                  <a:pt x="20839" y="5989"/>
                </a:lnTo>
                <a:lnTo>
                  <a:pt x="21086" y="5742"/>
                </a:lnTo>
                <a:lnTo>
                  <a:pt x="21086" y="5496"/>
                </a:lnTo>
                <a:lnTo>
                  <a:pt x="21219" y="5249"/>
                </a:lnTo>
                <a:lnTo>
                  <a:pt x="21219" y="4688"/>
                </a:lnTo>
                <a:lnTo>
                  <a:pt x="21086" y="4441"/>
                </a:lnTo>
                <a:lnTo>
                  <a:pt x="21086" y="4194"/>
                </a:lnTo>
                <a:lnTo>
                  <a:pt x="20953" y="3947"/>
                </a:lnTo>
                <a:lnTo>
                  <a:pt x="20706" y="3701"/>
                </a:lnTo>
                <a:lnTo>
                  <a:pt x="20572" y="3454"/>
                </a:lnTo>
                <a:lnTo>
                  <a:pt x="20572" y="2467"/>
                </a:lnTo>
                <a:lnTo>
                  <a:pt x="20839" y="1974"/>
                </a:lnTo>
                <a:lnTo>
                  <a:pt x="21086" y="1727"/>
                </a:lnTo>
                <a:lnTo>
                  <a:pt x="21467" y="1421"/>
                </a:lnTo>
                <a:lnTo>
                  <a:pt x="21600" y="1174"/>
                </a:lnTo>
                <a:lnTo>
                  <a:pt x="21600" y="927"/>
                </a:lnTo>
                <a:lnTo>
                  <a:pt x="21467" y="681"/>
                </a:lnTo>
                <a:lnTo>
                  <a:pt x="21353" y="434"/>
                </a:lnTo>
              </a:path>
            </a:pathLst>
          </a:custGeom>
          <a:solidFill>
            <a:srgbClr val="6D6D6D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1" name="AutoShape 9" descr="Freeform 13"/>
          <p:cNvSpPr>
            <a:spLocks/>
          </p:cNvSpPr>
          <p:nvPr/>
        </p:nvSpPr>
        <p:spPr bwMode="auto">
          <a:xfrm>
            <a:off x="858838" y="565150"/>
            <a:ext cx="7621587" cy="54943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09" y="0"/>
                </a:moveTo>
                <a:lnTo>
                  <a:pt x="589" y="275"/>
                </a:lnTo>
                <a:lnTo>
                  <a:pt x="774" y="474"/>
                </a:lnTo>
                <a:lnTo>
                  <a:pt x="954" y="680"/>
                </a:lnTo>
                <a:lnTo>
                  <a:pt x="1134" y="880"/>
                </a:lnTo>
                <a:lnTo>
                  <a:pt x="1224" y="1155"/>
                </a:lnTo>
                <a:lnTo>
                  <a:pt x="1408" y="1361"/>
                </a:lnTo>
                <a:lnTo>
                  <a:pt x="1588" y="1629"/>
                </a:lnTo>
                <a:lnTo>
                  <a:pt x="1768" y="1903"/>
                </a:lnTo>
                <a:lnTo>
                  <a:pt x="1953" y="2172"/>
                </a:lnTo>
                <a:lnTo>
                  <a:pt x="2133" y="2309"/>
                </a:lnTo>
                <a:lnTo>
                  <a:pt x="2313" y="2584"/>
                </a:lnTo>
                <a:lnTo>
                  <a:pt x="2497" y="2715"/>
                </a:lnTo>
                <a:lnTo>
                  <a:pt x="2677" y="2783"/>
                </a:lnTo>
                <a:lnTo>
                  <a:pt x="2861" y="2989"/>
                </a:lnTo>
                <a:lnTo>
                  <a:pt x="3041" y="3127"/>
                </a:lnTo>
                <a:lnTo>
                  <a:pt x="3176" y="3395"/>
                </a:lnTo>
                <a:lnTo>
                  <a:pt x="3356" y="3532"/>
                </a:lnTo>
                <a:lnTo>
                  <a:pt x="3541" y="3670"/>
                </a:lnTo>
                <a:lnTo>
                  <a:pt x="3631" y="4144"/>
                </a:lnTo>
                <a:lnTo>
                  <a:pt x="3766" y="4412"/>
                </a:lnTo>
                <a:lnTo>
                  <a:pt x="3950" y="4550"/>
                </a:lnTo>
                <a:lnTo>
                  <a:pt x="4130" y="4756"/>
                </a:lnTo>
                <a:lnTo>
                  <a:pt x="4265" y="5024"/>
                </a:lnTo>
                <a:lnTo>
                  <a:pt x="4450" y="5024"/>
                </a:lnTo>
                <a:lnTo>
                  <a:pt x="4585" y="5299"/>
                </a:lnTo>
                <a:lnTo>
                  <a:pt x="4765" y="5436"/>
                </a:lnTo>
                <a:lnTo>
                  <a:pt x="4944" y="5567"/>
                </a:lnTo>
                <a:lnTo>
                  <a:pt x="5129" y="5773"/>
                </a:lnTo>
                <a:lnTo>
                  <a:pt x="5309" y="5773"/>
                </a:lnTo>
                <a:lnTo>
                  <a:pt x="5489" y="5910"/>
                </a:lnTo>
                <a:lnTo>
                  <a:pt x="5718" y="6048"/>
                </a:lnTo>
                <a:lnTo>
                  <a:pt x="5898" y="6316"/>
                </a:lnTo>
                <a:lnTo>
                  <a:pt x="6083" y="6385"/>
                </a:lnTo>
                <a:lnTo>
                  <a:pt x="6263" y="6659"/>
                </a:lnTo>
                <a:lnTo>
                  <a:pt x="6353" y="6996"/>
                </a:lnTo>
                <a:lnTo>
                  <a:pt x="6582" y="7271"/>
                </a:lnTo>
                <a:lnTo>
                  <a:pt x="6807" y="7470"/>
                </a:lnTo>
                <a:lnTo>
                  <a:pt x="7032" y="7745"/>
                </a:lnTo>
                <a:lnTo>
                  <a:pt x="7216" y="7814"/>
                </a:lnTo>
                <a:lnTo>
                  <a:pt x="7441" y="8013"/>
                </a:lnTo>
                <a:lnTo>
                  <a:pt x="7626" y="8288"/>
                </a:lnTo>
                <a:lnTo>
                  <a:pt x="8031" y="8425"/>
                </a:lnTo>
                <a:lnTo>
                  <a:pt x="8215" y="8625"/>
                </a:lnTo>
                <a:lnTo>
                  <a:pt x="8305" y="8968"/>
                </a:lnTo>
                <a:lnTo>
                  <a:pt x="8350" y="9443"/>
                </a:lnTo>
                <a:lnTo>
                  <a:pt x="8575" y="9711"/>
                </a:lnTo>
                <a:lnTo>
                  <a:pt x="8805" y="9780"/>
                </a:lnTo>
                <a:lnTo>
                  <a:pt x="9030" y="9848"/>
                </a:lnTo>
                <a:lnTo>
                  <a:pt x="9214" y="10054"/>
                </a:lnTo>
                <a:lnTo>
                  <a:pt x="9394" y="10254"/>
                </a:lnTo>
                <a:lnTo>
                  <a:pt x="9574" y="10391"/>
                </a:lnTo>
                <a:lnTo>
                  <a:pt x="9848" y="10391"/>
                </a:lnTo>
                <a:lnTo>
                  <a:pt x="10208" y="10529"/>
                </a:lnTo>
                <a:lnTo>
                  <a:pt x="10303" y="11071"/>
                </a:lnTo>
                <a:lnTo>
                  <a:pt x="10393" y="11346"/>
                </a:lnTo>
                <a:lnTo>
                  <a:pt x="10618" y="11614"/>
                </a:lnTo>
                <a:lnTo>
                  <a:pt x="10802" y="11752"/>
                </a:lnTo>
                <a:lnTo>
                  <a:pt x="10847" y="12020"/>
                </a:lnTo>
                <a:lnTo>
                  <a:pt x="10892" y="12295"/>
                </a:lnTo>
                <a:lnTo>
                  <a:pt x="10982" y="12563"/>
                </a:lnTo>
                <a:lnTo>
                  <a:pt x="11117" y="12906"/>
                </a:lnTo>
                <a:lnTo>
                  <a:pt x="11252" y="13243"/>
                </a:lnTo>
                <a:lnTo>
                  <a:pt x="11297" y="13518"/>
                </a:lnTo>
                <a:lnTo>
                  <a:pt x="11347" y="13786"/>
                </a:lnTo>
                <a:lnTo>
                  <a:pt x="11437" y="14061"/>
                </a:lnTo>
                <a:lnTo>
                  <a:pt x="11662" y="14329"/>
                </a:lnTo>
                <a:lnTo>
                  <a:pt x="11846" y="14467"/>
                </a:lnTo>
                <a:lnTo>
                  <a:pt x="11981" y="14741"/>
                </a:lnTo>
                <a:lnTo>
                  <a:pt x="11617" y="14741"/>
                </a:lnTo>
                <a:lnTo>
                  <a:pt x="11392" y="14673"/>
                </a:lnTo>
                <a:lnTo>
                  <a:pt x="11207" y="14604"/>
                </a:lnTo>
                <a:lnTo>
                  <a:pt x="10847" y="14604"/>
                </a:lnTo>
                <a:lnTo>
                  <a:pt x="10663" y="14398"/>
                </a:lnTo>
                <a:lnTo>
                  <a:pt x="10438" y="14329"/>
                </a:lnTo>
                <a:lnTo>
                  <a:pt x="10258" y="14329"/>
                </a:lnTo>
                <a:lnTo>
                  <a:pt x="10073" y="14467"/>
                </a:lnTo>
                <a:lnTo>
                  <a:pt x="9893" y="14535"/>
                </a:lnTo>
                <a:lnTo>
                  <a:pt x="8985" y="14535"/>
                </a:lnTo>
                <a:lnTo>
                  <a:pt x="8760" y="14604"/>
                </a:lnTo>
                <a:lnTo>
                  <a:pt x="8530" y="14604"/>
                </a:lnTo>
                <a:lnTo>
                  <a:pt x="8350" y="14467"/>
                </a:lnTo>
                <a:lnTo>
                  <a:pt x="8121" y="14398"/>
                </a:lnTo>
                <a:lnTo>
                  <a:pt x="7806" y="14467"/>
                </a:lnTo>
                <a:lnTo>
                  <a:pt x="7626" y="14604"/>
                </a:lnTo>
                <a:lnTo>
                  <a:pt x="7441" y="14741"/>
                </a:lnTo>
                <a:lnTo>
                  <a:pt x="7261" y="14810"/>
                </a:lnTo>
                <a:lnTo>
                  <a:pt x="5853" y="14810"/>
                </a:lnTo>
                <a:lnTo>
                  <a:pt x="5673" y="14878"/>
                </a:lnTo>
                <a:lnTo>
                  <a:pt x="5489" y="15010"/>
                </a:lnTo>
                <a:lnTo>
                  <a:pt x="4585" y="15010"/>
                </a:lnTo>
                <a:lnTo>
                  <a:pt x="4400" y="14941"/>
                </a:lnTo>
                <a:lnTo>
                  <a:pt x="4220" y="14741"/>
                </a:lnTo>
                <a:lnTo>
                  <a:pt x="4085" y="14467"/>
                </a:lnTo>
                <a:lnTo>
                  <a:pt x="3901" y="14267"/>
                </a:lnTo>
                <a:lnTo>
                  <a:pt x="3721" y="14198"/>
                </a:lnTo>
                <a:lnTo>
                  <a:pt x="3541" y="14061"/>
                </a:lnTo>
                <a:lnTo>
                  <a:pt x="3266" y="13992"/>
                </a:lnTo>
                <a:lnTo>
                  <a:pt x="3086" y="13855"/>
                </a:lnTo>
                <a:lnTo>
                  <a:pt x="2906" y="13855"/>
                </a:lnTo>
                <a:lnTo>
                  <a:pt x="2722" y="13718"/>
                </a:lnTo>
                <a:lnTo>
                  <a:pt x="2497" y="13381"/>
                </a:lnTo>
                <a:lnTo>
                  <a:pt x="2313" y="13243"/>
                </a:lnTo>
                <a:lnTo>
                  <a:pt x="2088" y="13243"/>
                </a:lnTo>
                <a:lnTo>
                  <a:pt x="1908" y="13112"/>
                </a:lnTo>
                <a:lnTo>
                  <a:pt x="1678" y="12838"/>
                </a:lnTo>
                <a:lnTo>
                  <a:pt x="1363" y="12563"/>
                </a:lnTo>
                <a:lnTo>
                  <a:pt x="1179" y="12363"/>
                </a:lnTo>
                <a:lnTo>
                  <a:pt x="999" y="12295"/>
                </a:lnTo>
                <a:lnTo>
                  <a:pt x="819" y="12089"/>
                </a:lnTo>
                <a:lnTo>
                  <a:pt x="679" y="11820"/>
                </a:lnTo>
                <a:lnTo>
                  <a:pt x="499" y="11477"/>
                </a:lnTo>
                <a:lnTo>
                  <a:pt x="274" y="11140"/>
                </a:lnTo>
                <a:lnTo>
                  <a:pt x="90" y="10934"/>
                </a:lnTo>
                <a:lnTo>
                  <a:pt x="180" y="11209"/>
                </a:lnTo>
                <a:lnTo>
                  <a:pt x="364" y="11408"/>
                </a:lnTo>
                <a:lnTo>
                  <a:pt x="634" y="11958"/>
                </a:lnTo>
                <a:lnTo>
                  <a:pt x="819" y="12226"/>
                </a:lnTo>
                <a:lnTo>
                  <a:pt x="999" y="12363"/>
                </a:lnTo>
                <a:lnTo>
                  <a:pt x="1224" y="12563"/>
                </a:lnTo>
                <a:lnTo>
                  <a:pt x="1408" y="12700"/>
                </a:lnTo>
                <a:lnTo>
                  <a:pt x="1588" y="12906"/>
                </a:lnTo>
                <a:lnTo>
                  <a:pt x="1768" y="13044"/>
                </a:lnTo>
                <a:lnTo>
                  <a:pt x="1953" y="13175"/>
                </a:lnTo>
                <a:lnTo>
                  <a:pt x="2133" y="13243"/>
                </a:lnTo>
                <a:lnTo>
                  <a:pt x="2313" y="13449"/>
                </a:lnTo>
                <a:lnTo>
                  <a:pt x="2497" y="13655"/>
                </a:lnTo>
                <a:lnTo>
                  <a:pt x="2722" y="13924"/>
                </a:lnTo>
                <a:lnTo>
                  <a:pt x="3086" y="13924"/>
                </a:lnTo>
                <a:lnTo>
                  <a:pt x="3266" y="14198"/>
                </a:lnTo>
                <a:lnTo>
                  <a:pt x="3496" y="14267"/>
                </a:lnTo>
                <a:lnTo>
                  <a:pt x="3676" y="14329"/>
                </a:lnTo>
                <a:lnTo>
                  <a:pt x="4040" y="14535"/>
                </a:lnTo>
                <a:lnTo>
                  <a:pt x="4220" y="14810"/>
                </a:lnTo>
                <a:lnTo>
                  <a:pt x="4450" y="15147"/>
                </a:lnTo>
                <a:lnTo>
                  <a:pt x="4175" y="15215"/>
                </a:lnTo>
                <a:lnTo>
                  <a:pt x="3950" y="15010"/>
                </a:lnTo>
                <a:lnTo>
                  <a:pt x="3766" y="14941"/>
                </a:lnTo>
                <a:lnTo>
                  <a:pt x="3586" y="15010"/>
                </a:lnTo>
                <a:lnTo>
                  <a:pt x="3406" y="15147"/>
                </a:lnTo>
                <a:lnTo>
                  <a:pt x="3176" y="15147"/>
                </a:lnTo>
                <a:lnTo>
                  <a:pt x="2812" y="15078"/>
                </a:lnTo>
                <a:lnTo>
                  <a:pt x="2632" y="14941"/>
                </a:lnTo>
                <a:lnTo>
                  <a:pt x="2452" y="15010"/>
                </a:lnTo>
                <a:lnTo>
                  <a:pt x="2268" y="15147"/>
                </a:lnTo>
                <a:lnTo>
                  <a:pt x="2088" y="15215"/>
                </a:lnTo>
                <a:lnTo>
                  <a:pt x="1768" y="15421"/>
                </a:lnTo>
                <a:lnTo>
                  <a:pt x="1633" y="15896"/>
                </a:lnTo>
                <a:lnTo>
                  <a:pt x="1453" y="16033"/>
                </a:lnTo>
                <a:lnTo>
                  <a:pt x="1269" y="16095"/>
                </a:lnTo>
                <a:lnTo>
                  <a:pt x="1089" y="16033"/>
                </a:lnTo>
                <a:lnTo>
                  <a:pt x="544" y="16033"/>
                </a:lnTo>
                <a:lnTo>
                  <a:pt x="724" y="16164"/>
                </a:lnTo>
                <a:lnTo>
                  <a:pt x="909" y="16301"/>
                </a:lnTo>
                <a:lnTo>
                  <a:pt x="1269" y="16301"/>
                </a:lnTo>
                <a:lnTo>
                  <a:pt x="1453" y="16164"/>
                </a:lnTo>
                <a:lnTo>
                  <a:pt x="1633" y="15896"/>
                </a:lnTo>
                <a:lnTo>
                  <a:pt x="1863" y="15621"/>
                </a:lnTo>
                <a:lnTo>
                  <a:pt x="2043" y="15484"/>
                </a:lnTo>
                <a:lnTo>
                  <a:pt x="2223" y="15284"/>
                </a:lnTo>
                <a:lnTo>
                  <a:pt x="2452" y="15215"/>
                </a:lnTo>
                <a:lnTo>
                  <a:pt x="3356" y="15215"/>
                </a:lnTo>
                <a:lnTo>
                  <a:pt x="3541" y="15147"/>
                </a:lnTo>
                <a:lnTo>
                  <a:pt x="3766" y="15078"/>
                </a:lnTo>
                <a:lnTo>
                  <a:pt x="3950" y="15215"/>
                </a:lnTo>
                <a:lnTo>
                  <a:pt x="4130" y="15284"/>
                </a:lnTo>
                <a:lnTo>
                  <a:pt x="4355" y="15353"/>
                </a:lnTo>
                <a:lnTo>
                  <a:pt x="4540" y="15353"/>
                </a:lnTo>
                <a:lnTo>
                  <a:pt x="4675" y="15078"/>
                </a:lnTo>
                <a:lnTo>
                  <a:pt x="4854" y="15010"/>
                </a:lnTo>
                <a:lnTo>
                  <a:pt x="5039" y="15147"/>
                </a:lnTo>
                <a:lnTo>
                  <a:pt x="5219" y="15353"/>
                </a:lnTo>
                <a:lnTo>
                  <a:pt x="5399" y="15484"/>
                </a:lnTo>
                <a:lnTo>
                  <a:pt x="5583" y="15484"/>
                </a:lnTo>
                <a:lnTo>
                  <a:pt x="5763" y="15621"/>
                </a:lnTo>
                <a:lnTo>
                  <a:pt x="5988" y="15758"/>
                </a:lnTo>
                <a:lnTo>
                  <a:pt x="6173" y="15827"/>
                </a:lnTo>
                <a:lnTo>
                  <a:pt x="6353" y="15896"/>
                </a:lnTo>
                <a:lnTo>
                  <a:pt x="6672" y="15964"/>
                </a:lnTo>
                <a:lnTo>
                  <a:pt x="6942" y="16033"/>
                </a:lnTo>
                <a:lnTo>
                  <a:pt x="7127" y="16301"/>
                </a:lnTo>
                <a:lnTo>
                  <a:pt x="7172" y="16576"/>
                </a:lnTo>
                <a:lnTo>
                  <a:pt x="7531" y="16913"/>
                </a:lnTo>
                <a:lnTo>
                  <a:pt x="7716" y="17119"/>
                </a:lnTo>
                <a:lnTo>
                  <a:pt x="7851" y="17593"/>
                </a:lnTo>
                <a:lnTo>
                  <a:pt x="7986" y="17862"/>
                </a:lnTo>
                <a:lnTo>
                  <a:pt x="7626" y="17930"/>
                </a:lnTo>
                <a:lnTo>
                  <a:pt x="7441" y="18136"/>
                </a:lnTo>
                <a:lnTo>
                  <a:pt x="7306" y="18405"/>
                </a:lnTo>
                <a:lnTo>
                  <a:pt x="7261" y="18748"/>
                </a:lnTo>
                <a:lnTo>
                  <a:pt x="6852" y="18954"/>
                </a:lnTo>
                <a:lnTo>
                  <a:pt x="6488" y="19016"/>
                </a:lnTo>
                <a:lnTo>
                  <a:pt x="6263" y="19222"/>
                </a:lnTo>
                <a:lnTo>
                  <a:pt x="6038" y="19559"/>
                </a:lnTo>
                <a:lnTo>
                  <a:pt x="5853" y="19697"/>
                </a:lnTo>
                <a:lnTo>
                  <a:pt x="5673" y="19765"/>
                </a:lnTo>
                <a:lnTo>
                  <a:pt x="5309" y="19765"/>
                </a:lnTo>
                <a:lnTo>
                  <a:pt x="5129" y="19834"/>
                </a:lnTo>
                <a:lnTo>
                  <a:pt x="4765" y="19902"/>
                </a:lnTo>
                <a:lnTo>
                  <a:pt x="4585" y="19971"/>
                </a:lnTo>
                <a:lnTo>
                  <a:pt x="4310" y="20040"/>
                </a:lnTo>
                <a:lnTo>
                  <a:pt x="3856" y="20040"/>
                </a:lnTo>
                <a:lnTo>
                  <a:pt x="3676" y="20108"/>
                </a:lnTo>
                <a:lnTo>
                  <a:pt x="3451" y="20239"/>
                </a:lnTo>
                <a:lnTo>
                  <a:pt x="3266" y="20377"/>
                </a:lnTo>
                <a:lnTo>
                  <a:pt x="3086" y="20514"/>
                </a:lnTo>
                <a:lnTo>
                  <a:pt x="2906" y="20583"/>
                </a:lnTo>
                <a:lnTo>
                  <a:pt x="2632" y="20583"/>
                </a:lnTo>
                <a:lnTo>
                  <a:pt x="2452" y="20651"/>
                </a:lnTo>
                <a:lnTo>
                  <a:pt x="2268" y="20651"/>
                </a:lnTo>
                <a:lnTo>
                  <a:pt x="2088" y="20720"/>
                </a:lnTo>
                <a:lnTo>
                  <a:pt x="1044" y="20720"/>
                </a:lnTo>
                <a:lnTo>
                  <a:pt x="864" y="20782"/>
                </a:lnTo>
                <a:lnTo>
                  <a:pt x="679" y="20851"/>
                </a:lnTo>
                <a:lnTo>
                  <a:pt x="364" y="20851"/>
                </a:lnTo>
                <a:lnTo>
                  <a:pt x="180" y="20920"/>
                </a:lnTo>
                <a:lnTo>
                  <a:pt x="0" y="21194"/>
                </a:lnTo>
                <a:lnTo>
                  <a:pt x="180" y="21194"/>
                </a:lnTo>
                <a:lnTo>
                  <a:pt x="364" y="21057"/>
                </a:lnTo>
                <a:lnTo>
                  <a:pt x="544" y="20920"/>
                </a:lnTo>
                <a:lnTo>
                  <a:pt x="724" y="20851"/>
                </a:lnTo>
                <a:lnTo>
                  <a:pt x="909" y="20851"/>
                </a:lnTo>
                <a:lnTo>
                  <a:pt x="1089" y="20782"/>
                </a:lnTo>
                <a:lnTo>
                  <a:pt x="1269" y="20720"/>
                </a:lnTo>
                <a:lnTo>
                  <a:pt x="1453" y="20651"/>
                </a:lnTo>
                <a:lnTo>
                  <a:pt x="1818" y="20651"/>
                </a:lnTo>
                <a:lnTo>
                  <a:pt x="2088" y="20720"/>
                </a:lnTo>
                <a:lnTo>
                  <a:pt x="2812" y="20720"/>
                </a:lnTo>
                <a:lnTo>
                  <a:pt x="2996" y="20651"/>
                </a:lnTo>
                <a:lnTo>
                  <a:pt x="3176" y="20651"/>
                </a:lnTo>
                <a:lnTo>
                  <a:pt x="3406" y="20583"/>
                </a:lnTo>
                <a:lnTo>
                  <a:pt x="3586" y="20377"/>
                </a:lnTo>
                <a:lnTo>
                  <a:pt x="3766" y="20239"/>
                </a:lnTo>
                <a:lnTo>
                  <a:pt x="4175" y="20239"/>
                </a:lnTo>
                <a:lnTo>
                  <a:pt x="4355" y="20108"/>
                </a:lnTo>
                <a:lnTo>
                  <a:pt x="4585" y="20040"/>
                </a:lnTo>
                <a:lnTo>
                  <a:pt x="5129" y="20040"/>
                </a:lnTo>
                <a:lnTo>
                  <a:pt x="5354" y="19971"/>
                </a:lnTo>
                <a:lnTo>
                  <a:pt x="5538" y="19902"/>
                </a:lnTo>
                <a:lnTo>
                  <a:pt x="5763" y="19971"/>
                </a:lnTo>
                <a:lnTo>
                  <a:pt x="5988" y="19971"/>
                </a:lnTo>
                <a:lnTo>
                  <a:pt x="6173" y="19834"/>
                </a:lnTo>
                <a:lnTo>
                  <a:pt x="6308" y="19559"/>
                </a:lnTo>
                <a:lnTo>
                  <a:pt x="6398" y="19291"/>
                </a:lnTo>
                <a:lnTo>
                  <a:pt x="6582" y="19222"/>
                </a:lnTo>
                <a:lnTo>
                  <a:pt x="6852" y="19154"/>
                </a:lnTo>
                <a:lnTo>
                  <a:pt x="7032" y="19016"/>
                </a:lnTo>
                <a:lnTo>
                  <a:pt x="7216" y="18817"/>
                </a:lnTo>
                <a:lnTo>
                  <a:pt x="7396" y="18611"/>
                </a:lnTo>
                <a:lnTo>
                  <a:pt x="7576" y="18342"/>
                </a:lnTo>
                <a:lnTo>
                  <a:pt x="7761" y="18274"/>
                </a:lnTo>
                <a:lnTo>
                  <a:pt x="7941" y="18068"/>
                </a:lnTo>
                <a:lnTo>
                  <a:pt x="8121" y="17930"/>
                </a:lnTo>
                <a:lnTo>
                  <a:pt x="8305" y="17862"/>
                </a:lnTo>
                <a:lnTo>
                  <a:pt x="8485" y="17999"/>
                </a:lnTo>
                <a:lnTo>
                  <a:pt x="8670" y="18068"/>
                </a:lnTo>
                <a:lnTo>
                  <a:pt x="8850" y="18068"/>
                </a:lnTo>
                <a:lnTo>
                  <a:pt x="9030" y="18136"/>
                </a:lnTo>
                <a:lnTo>
                  <a:pt x="9349" y="18205"/>
                </a:lnTo>
                <a:lnTo>
                  <a:pt x="9529" y="18205"/>
                </a:lnTo>
                <a:lnTo>
                  <a:pt x="9803" y="18274"/>
                </a:lnTo>
                <a:lnTo>
                  <a:pt x="10028" y="18342"/>
                </a:lnTo>
                <a:lnTo>
                  <a:pt x="10208" y="18473"/>
                </a:lnTo>
                <a:lnTo>
                  <a:pt x="10393" y="18611"/>
                </a:lnTo>
                <a:lnTo>
                  <a:pt x="10573" y="18748"/>
                </a:lnTo>
                <a:lnTo>
                  <a:pt x="10753" y="18817"/>
                </a:lnTo>
                <a:lnTo>
                  <a:pt x="10937" y="18817"/>
                </a:lnTo>
                <a:lnTo>
                  <a:pt x="11117" y="18954"/>
                </a:lnTo>
                <a:lnTo>
                  <a:pt x="11297" y="19085"/>
                </a:lnTo>
                <a:lnTo>
                  <a:pt x="11482" y="19291"/>
                </a:lnTo>
                <a:lnTo>
                  <a:pt x="11752" y="19359"/>
                </a:lnTo>
                <a:lnTo>
                  <a:pt x="11936" y="19359"/>
                </a:lnTo>
                <a:lnTo>
                  <a:pt x="12116" y="19559"/>
                </a:lnTo>
                <a:lnTo>
                  <a:pt x="12296" y="19697"/>
                </a:lnTo>
                <a:lnTo>
                  <a:pt x="12480" y="19765"/>
                </a:lnTo>
                <a:lnTo>
                  <a:pt x="12705" y="19902"/>
                </a:lnTo>
                <a:lnTo>
                  <a:pt x="12885" y="19971"/>
                </a:lnTo>
                <a:lnTo>
                  <a:pt x="13524" y="19971"/>
                </a:lnTo>
                <a:lnTo>
                  <a:pt x="13749" y="20040"/>
                </a:lnTo>
                <a:lnTo>
                  <a:pt x="13979" y="20239"/>
                </a:lnTo>
                <a:lnTo>
                  <a:pt x="14204" y="20308"/>
                </a:lnTo>
                <a:lnTo>
                  <a:pt x="15067" y="20308"/>
                </a:lnTo>
                <a:lnTo>
                  <a:pt x="15247" y="20377"/>
                </a:lnTo>
                <a:lnTo>
                  <a:pt x="15472" y="20583"/>
                </a:lnTo>
                <a:lnTo>
                  <a:pt x="15657" y="20651"/>
                </a:lnTo>
                <a:lnTo>
                  <a:pt x="15837" y="20720"/>
                </a:lnTo>
                <a:lnTo>
                  <a:pt x="16066" y="20782"/>
                </a:lnTo>
                <a:lnTo>
                  <a:pt x="16471" y="20782"/>
                </a:lnTo>
                <a:lnTo>
                  <a:pt x="16656" y="20851"/>
                </a:lnTo>
                <a:lnTo>
                  <a:pt x="16835" y="21057"/>
                </a:lnTo>
                <a:lnTo>
                  <a:pt x="17470" y="21057"/>
                </a:lnTo>
                <a:lnTo>
                  <a:pt x="17699" y="21126"/>
                </a:lnTo>
                <a:lnTo>
                  <a:pt x="18694" y="21126"/>
                </a:lnTo>
                <a:lnTo>
                  <a:pt x="18923" y="21325"/>
                </a:lnTo>
                <a:lnTo>
                  <a:pt x="19148" y="21531"/>
                </a:lnTo>
                <a:lnTo>
                  <a:pt x="20376" y="21531"/>
                </a:lnTo>
                <a:lnTo>
                  <a:pt x="20601" y="21600"/>
                </a:lnTo>
                <a:lnTo>
                  <a:pt x="20831" y="21600"/>
                </a:lnTo>
                <a:lnTo>
                  <a:pt x="20237" y="21600"/>
                </a:lnTo>
                <a:lnTo>
                  <a:pt x="19877" y="21463"/>
                </a:lnTo>
                <a:lnTo>
                  <a:pt x="19647" y="21394"/>
                </a:lnTo>
                <a:lnTo>
                  <a:pt x="19287" y="21463"/>
                </a:lnTo>
                <a:lnTo>
                  <a:pt x="19103" y="21531"/>
                </a:lnTo>
                <a:lnTo>
                  <a:pt x="18923" y="21463"/>
                </a:lnTo>
                <a:lnTo>
                  <a:pt x="18833" y="21194"/>
                </a:lnTo>
                <a:lnTo>
                  <a:pt x="18424" y="21057"/>
                </a:lnTo>
                <a:lnTo>
                  <a:pt x="18244" y="21057"/>
                </a:lnTo>
                <a:lnTo>
                  <a:pt x="18014" y="20988"/>
                </a:lnTo>
                <a:lnTo>
                  <a:pt x="17744" y="20920"/>
                </a:lnTo>
                <a:lnTo>
                  <a:pt x="17380" y="20851"/>
                </a:lnTo>
                <a:lnTo>
                  <a:pt x="17155" y="20782"/>
                </a:lnTo>
                <a:lnTo>
                  <a:pt x="16970" y="20782"/>
                </a:lnTo>
                <a:lnTo>
                  <a:pt x="16701" y="20851"/>
                </a:lnTo>
                <a:lnTo>
                  <a:pt x="16201" y="20851"/>
                </a:lnTo>
                <a:lnTo>
                  <a:pt x="15972" y="20583"/>
                </a:lnTo>
                <a:lnTo>
                  <a:pt x="15792" y="20583"/>
                </a:lnTo>
                <a:lnTo>
                  <a:pt x="15472" y="20514"/>
                </a:lnTo>
                <a:lnTo>
                  <a:pt x="15112" y="20514"/>
                </a:lnTo>
                <a:lnTo>
                  <a:pt x="14928" y="20377"/>
                </a:lnTo>
                <a:lnTo>
                  <a:pt x="14703" y="20171"/>
                </a:lnTo>
                <a:lnTo>
                  <a:pt x="14523" y="20040"/>
                </a:lnTo>
                <a:lnTo>
                  <a:pt x="14339" y="19971"/>
                </a:lnTo>
                <a:lnTo>
                  <a:pt x="13979" y="19971"/>
                </a:lnTo>
                <a:lnTo>
                  <a:pt x="13794" y="19902"/>
                </a:lnTo>
                <a:lnTo>
                  <a:pt x="13524" y="19834"/>
                </a:lnTo>
                <a:lnTo>
                  <a:pt x="13250" y="19765"/>
                </a:lnTo>
                <a:lnTo>
                  <a:pt x="13070" y="19628"/>
                </a:lnTo>
                <a:lnTo>
                  <a:pt x="12840" y="19497"/>
                </a:lnTo>
                <a:lnTo>
                  <a:pt x="11981" y="19497"/>
                </a:lnTo>
                <a:lnTo>
                  <a:pt x="11617" y="19428"/>
                </a:lnTo>
                <a:lnTo>
                  <a:pt x="11437" y="19085"/>
                </a:lnTo>
                <a:lnTo>
                  <a:pt x="11252" y="18817"/>
                </a:lnTo>
                <a:lnTo>
                  <a:pt x="10663" y="18817"/>
                </a:lnTo>
                <a:lnTo>
                  <a:pt x="10303" y="18405"/>
                </a:lnTo>
                <a:lnTo>
                  <a:pt x="10073" y="18136"/>
                </a:lnTo>
                <a:lnTo>
                  <a:pt x="9848" y="17999"/>
                </a:lnTo>
                <a:lnTo>
                  <a:pt x="8850" y="17999"/>
                </a:lnTo>
                <a:lnTo>
                  <a:pt x="8670" y="17862"/>
                </a:lnTo>
                <a:lnTo>
                  <a:pt x="8170" y="17731"/>
                </a:lnTo>
                <a:lnTo>
                  <a:pt x="7716" y="17525"/>
                </a:lnTo>
                <a:lnTo>
                  <a:pt x="7626" y="17250"/>
                </a:lnTo>
                <a:lnTo>
                  <a:pt x="7671" y="16982"/>
                </a:lnTo>
                <a:lnTo>
                  <a:pt x="7531" y="16707"/>
                </a:lnTo>
                <a:lnTo>
                  <a:pt x="7396" y="16439"/>
                </a:lnTo>
                <a:lnTo>
                  <a:pt x="7261" y="16164"/>
                </a:lnTo>
                <a:lnTo>
                  <a:pt x="7077" y="15964"/>
                </a:lnTo>
                <a:lnTo>
                  <a:pt x="6897" y="15827"/>
                </a:lnTo>
                <a:lnTo>
                  <a:pt x="6717" y="15758"/>
                </a:lnTo>
                <a:lnTo>
                  <a:pt x="6353" y="15552"/>
                </a:lnTo>
                <a:lnTo>
                  <a:pt x="6173" y="15552"/>
                </a:lnTo>
                <a:lnTo>
                  <a:pt x="5988" y="15484"/>
                </a:lnTo>
                <a:lnTo>
                  <a:pt x="5763" y="15421"/>
                </a:lnTo>
                <a:lnTo>
                  <a:pt x="5444" y="15421"/>
                </a:lnTo>
                <a:lnTo>
                  <a:pt x="5264" y="15284"/>
                </a:lnTo>
                <a:lnTo>
                  <a:pt x="5084" y="15215"/>
                </a:lnTo>
                <a:lnTo>
                  <a:pt x="5354" y="15147"/>
                </a:lnTo>
                <a:lnTo>
                  <a:pt x="5538" y="15010"/>
                </a:lnTo>
                <a:lnTo>
                  <a:pt x="5718" y="14941"/>
                </a:lnTo>
                <a:lnTo>
                  <a:pt x="6897" y="14941"/>
                </a:lnTo>
                <a:lnTo>
                  <a:pt x="7077" y="14878"/>
                </a:lnTo>
                <a:lnTo>
                  <a:pt x="7441" y="14878"/>
                </a:lnTo>
                <a:lnTo>
                  <a:pt x="7851" y="14810"/>
                </a:lnTo>
                <a:lnTo>
                  <a:pt x="8031" y="14673"/>
                </a:lnTo>
                <a:lnTo>
                  <a:pt x="8215" y="14604"/>
                </a:lnTo>
                <a:lnTo>
                  <a:pt x="8850" y="14604"/>
                </a:lnTo>
                <a:lnTo>
                  <a:pt x="9120" y="14535"/>
                </a:lnTo>
                <a:lnTo>
                  <a:pt x="9304" y="14467"/>
                </a:lnTo>
                <a:lnTo>
                  <a:pt x="9664" y="14467"/>
                </a:lnTo>
                <a:lnTo>
                  <a:pt x="9848" y="14604"/>
                </a:lnTo>
                <a:lnTo>
                  <a:pt x="10073" y="14673"/>
                </a:lnTo>
                <a:lnTo>
                  <a:pt x="10847" y="14673"/>
                </a:lnTo>
                <a:lnTo>
                  <a:pt x="11027" y="14741"/>
                </a:lnTo>
                <a:lnTo>
                  <a:pt x="11572" y="14741"/>
                </a:lnTo>
                <a:lnTo>
                  <a:pt x="11752" y="14941"/>
                </a:lnTo>
                <a:lnTo>
                  <a:pt x="12116" y="15078"/>
                </a:lnTo>
                <a:lnTo>
                  <a:pt x="12296" y="15147"/>
                </a:lnTo>
                <a:lnTo>
                  <a:pt x="12525" y="15215"/>
                </a:lnTo>
                <a:lnTo>
                  <a:pt x="12705" y="15215"/>
                </a:lnTo>
                <a:lnTo>
                  <a:pt x="12840" y="15484"/>
                </a:lnTo>
                <a:lnTo>
                  <a:pt x="13070" y="15758"/>
                </a:lnTo>
                <a:lnTo>
                  <a:pt x="13340" y="15827"/>
                </a:lnTo>
                <a:lnTo>
                  <a:pt x="13524" y="15896"/>
                </a:lnTo>
                <a:lnTo>
                  <a:pt x="13704" y="16033"/>
                </a:lnTo>
                <a:lnTo>
                  <a:pt x="13884" y="16301"/>
                </a:lnTo>
                <a:lnTo>
                  <a:pt x="14069" y="16439"/>
                </a:lnTo>
                <a:lnTo>
                  <a:pt x="14249" y="16507"/>
                </a:lnTo>
                <a:lnTo>
                  <a:pt x="14478" y="16576"/>
                </a:lnTo>
                <a:lnTo>
                  <a:pt x="14658" y="16576"/>
                </a:lnTo>
                <a:lnTo>
                  <a:pt x="14838" y="16638"/>
                </a:lnTo>
                <a:lnTo>
                  <a:pt x="15022" y="16844"/>
                </a:lnTo>
                <a:lnTo>
                  <a:pt x="15202" y="17050"/>
                </a:lnTo>
                <a:lnTo>
                  <a:pt x="15517" y="17119"/>
                </a:lnTo>
                <a:lnTo>
                  <a:pt x="15702" y="17119"/>
                </a:lnTo>
                <a:lnTo>
                  <a:pt x="15882" y="17250"/>
                </a:lnTo>
                <a:lnTo>
                  <a:pt x="16246" y="17387"/>
                </a:lnTo>
                <a:lnTo>
                  <a:pt x="16561" y="17456"/>
                </a:lnTo>
                <a:lnTo>
                  <a:pt x="16835" y="17525"/>
                </a:lnTo>
                <a:lnTo>
                  <a:pt x="17245" y="17799"/>
                </a:lnTo>
                <a:lnTo>
                  <a:pt x="17425" y="17930"/>
                </a:lnTo>
                <a:lnTo>
                  <a:pt x="17605" y="18205"/>
                </a:lnTo>
                <a:lnTo>
                  <a:pt x="17924" y="18473"/>
                </a:lnTo>
                <a:lnTo>
                  <a:pt x="18104" y="18611"/>
                </a:lnTo>
                <a:lnTo>
                  <a:pt x="18289" y="18748"/>
                </a:lnTo>
                <a:lnTo>
                  <a:pt x="18514" y="18885"/>
                </a:lnTo>
                <a:lnTo>
                  <a:pt x="18788" y="19016"/>
                </a:lnTo>
                <a:lnTo>
                  <a:pt x="19013" y="19222"/>
                </a:lnTo>
                <a:lnTo>
                  <a:pt x="19193" y="19359"/>
                </a:lnTo>
                <a:lnTo>
                  <a:pt x="19377" y="19559"/>
                </a:lnTo>
                <a:lnTo>
                  <a:pt x="19557" y="19765"/>
                </a:lnTo>
                <a:lnTo>
                  <a:pt x="19877" y="19834"/>
                </a:lnTo>
                <a:lnTo>
                  <a:pt x="20057" y="19902"/>
                </a:lnTo>
                <a:lnTo>
                  <a:pt x="20286" y="20040"/>
                </a:lnTo>
                <a:lnTo>
                  <a:pt x="20511" y="20239"/>
                </a:lnTo>
                <a:lnTo>
                  <a:pt x="20691" y="20514"/>
                </a:lnTo>
                <a:lnTo>
                  <a:pt x="20876" y="20583"/>
                </a:lnTo>
                <a:lnTo>
                  <a:pt x="21056" y="20651"/>
                </a:lnTo>
                <a:lnTo>
                  <a:pt x="21236" y="20851"/>
                </a:lnTo>
                <a:lnTo>
                  <a:pt x="21420" y="21057"/>
                </a:lnTo>
                <a:lnTo>
                  <a:pt x="21600" y="21126"/>
                </a:lnTo>
                <a:lnTo>
                  <a:pt x="21420" y="20988"/>
                </a:lnTo>
                <a:lnTo>
                  <a:pt x="21191" y="20720"/>
                </a:lnTo>
                <a:lnTo>
                  <a:pt x="21056" y="20445"/>
                </a:lnTo>
                <a:lnTo>
                  <a:pt x="20876" y="20377"/>
                </a:lnTo>
                <a:lnTo>
                  <a:pt x="20646" y="20171"/>
                </a:lnTo>
                <a:lnTo>
                  <a:pt x="20421" y="19902"/>
                </a:lnTo>
                <a:lnTo>
                  <a:pt x="20237" y="19628"/>
                </a:lnTo>
                <a:lnTo>
                  <a:pt x="20057" y="19559"/>
                </a:lnTo>
                <a:lnTo>
                  <a:pt x="19877" y="19559"/>
                </a:lnTo>
                <a:lnTo>
                  <a:pt x="19692" y="19428"/>
                </a:lnTo>
                <a:lnTo>
                  <a:pt x="19512" y="19291"/>
                </a:lnTo>
                <a:lnTo>
                  <a:pt x="19193" y="19016"/>
                </a:lnTo>
                <a:lnTo>
                  <a:pt x="19013" y="18885"/>
                </a:lnTo>
                <a:lnTo>
                  <a:pt x="18833" y="18817"/>
                </a:lnTo>
                <a:lnTo>
                  <a:pt x="18604" y="18748"/>
                </a:lnTo>
                <a:lnTo>
                  <a:pt x="18424" y="18473"/>
                </a:lnTo>
                <a:lnTo>
                  <a:pt x="18199" y="18473"/>
                </a:lnTo>
                <a:lnTo>
                  <a:pt x="17969" y="18136"/>
                </a:lnTo>
                <a:lnTo>
                  <a:pt x="17789" y="17862"/>
                </a:lnTo>
                <a:lnTo>
                  <a:pt x="17605" y="17731"/>
                </a:lnTo>
                <a:lnTo>
                  <a:pt x="17425" y="17593"/>
                </a:lnTo>
                <a:lnTo>
                  <a:pt x="17155" y="17525"/>
                </a:lnTo>
                <a:lnTo>
                  <a:pt x="16970" y="17387"/>
                </a:lnTo>
                <a:lnTo>
                  <a:pt x="16791" y="17250"/>
                </a:lnTo>
                <a:lnTo>
                  <a:pt x="16426" y="17250"/>
                </a:lnTo>
                <a:lnTo>
                  <a:pt x="16201" y="17050"/>
                </a:lnTo>
                <a:lnTo>
                  <a:pt x="16017" y="16844"/>
                </a:lnTo>
                <a:lnTo>
                  <a:pt x="15837" y="16844"/>
                </a:lnTo>
                <a:lnTo>
                  <a:pt x="15657" y="16707"/>
                </a:lnTo>
                <a:lnTo>
                  <a:pt x="15427" y="16576"/>
                </a:lnTo>
                <a:lnTo>
                  <a:pt x="15157" y="16507"/>
                </a:lnTo>
                <a:lnTo>
                  <a:pt x="14973" y="16507"/>
                </a:lnTo>
                <a:lnTo>
                  <a:pt x="14703" y="16439"/>
                </a:lnTo>
                <a:lnTo>
                  <a:pt x="14478" y="16370"/>
                </a:lnTo>
                <a:lnTo>
                  <a:pt x="14294" y="16233"/>
                </a:lnTo>
                <a:lnTo>
                  <a:pt x="14069" y="15964"/>
                </a:lnTo>
                <a:lnTo>
                  <a:pt x="13839" y="15690"/>
                </a:lnTo>
                <a:lnTo>
                  <a:pt x="13614" y="15484"/>
                </a:lnTo>
                <a:lnTo>
                  <a:pt x="13434" y="15353"/>
                </a:lnTo>
                <a:lnTo>
                  <a:pt x="13205" y="15215"/>
                </a:lnTo>
                <a:lnTo>
                  <a:pt x="12840" y="15078"/>
                </a:lnTo>
                <a:lnTo>
                  <a:pt x="12660" y="14941"/>
                </a:lnTo>
                <a:lnTo>
                  <a:pt x="12251" y="14741"/>
                </a:lnTo>
                <a:lnTo>
                  <a:pt x="12071" y="14604"/>
                </a:lnTo>
                <a:lnTo>
                  <a:pt x="11981" y="14329"/>
                </a:lnTo>
                <a:lnTo>
                  <a:pt x="11846" y="14061"/>
                </a:lnTo>
                <a:lnTo>
                  <a:pt x="11662" y="13924"/>
                </a:lnTo>
                <a:lnTo>
                  <a:pt x="11527" y="13587"/>
                </a:lnTo>
                <a:lnTo>
                  <a:pt x="11297" y="13312"/>
                </a:lnTo>
                <a:lnTo>
                  <a:pt x="11252" y="13044"/>
                </a:lnTo>
                <a:lnTo>
                  <a:pt x="11207" y="12769"/>
                </a:lnTo>
                <a:lnTo>
                  <a:pt x="11117" y="12501"/>
                </a:lnTo>
                <a:lnTo>
                  <a:pt x="11027" y="12226"/>
                </a:lnTo>
                <a:lnTo>
                  <a:pt x="10937" y="11958"/>
                </a:lnTo>
                <a:lnTo>
                  <a:pt x="10892" y="11683"/>
                </a:lnTo>
                <a:lnTo>
                  <a:pt x="10802" y="11408"/>
                </a:lnTo>
                <a:lnTo>
                  <a:pt x="10708" y="11140"/>
                </a:lnTo>
                <a:lnTo>
                  <a:pt x="10528" y="10934"/>
                </a:lnTo>
                <a:lnTo>
                  <a:pt x="10438" y="10666"/>
                </a:lnTo>
                <a:lnTo>
                  <a:pt x="10303" y="10391"/>
                </a:lnTo>
                <a:lnTo>
                  <a:pt x="10118" y="10254"/>
                </a:lnTo>
                <a:lnTo>
                  <a:pt x="9893" y="10123"/>
                </a:lnTo>
                <a:lnTo>
                  <a:pt x="9709" y="9986"/>
                </a:lnTo>
                <a:lnTo>
                  <a:pt x="9484" y="9917"/>
                </a:lnTo>
                <a:lnTo>
                  <a:pt x="9304" y="9848"/>
                </a:lnTo>
                <a:lnTo>
                  <a:pt x="9120" y="9711"/>
                </a:lnTo>
                <a:lnTo>
                  <a:pt x="8940" y="9443"/>
                </a:lnTo>
                <a:lnTo>
                  <a:pt x="8760" y="9168"/>
                </a:lnTo>
                <a:lnTo>
                  <a:pt x="8575" y="8968"/>
                </a:lnTo>
                <a:lnTo>
                  <a:pt x="8395" y="8900"/>
                </a:lnTo>
                <a:lnTo>
                  <a:pt x="8260" y="8556"/>
                </a:lnTo>
                <a:lnTo>
                  <a:pt x="8076" y="8357"/>
                </a:lnTo>
                <a:lnTo>
                  <a:pt x="7716" y="8082"/>
                </a:lnTo>
                <a:lnTo>
                  <a:pt x="7531" y="7814"/>
                </a:lnTo>
                <a:lnTo>
                  <a:pt x="7351" y="7608"/>
                </a:lnTo>
                <a:lnTo>
                  <a:pt x="7172" y="7539"/>
                </a:lnTo>
                <a:lnTo>
                  <a:pt x="6987" y="7402"/>
                </a:lnTo>
                <a:lnTo>
                  <a:pt x="6807" y="7133"/>
                </a:lnTo>
                <a:lnTo>
                  <a:pt x="6672" y="6859"/>
                </a:lnTo>
                <a:lnTo>
                  <a:pt x="6488" y="6659"/>
                </a:lnTo>
                <a:lnTo>
                  <a:pt x="6263" y="6316"/>
                </a:lnTo>
                <a:lnTo>
                  <a:pt x="6083" y="6048"/>
                </a:lnTo>
                <a:lnTo>
                  <a:pt x="5898" y="5910"/>
                </a:lnTo>
                <a:lnTo>
                  <a:pt x="5718" y="5910"/>
                </a:lnTo>
                <a:lnTo>
                  <a:pt x="5489" y="5704"/>
                </a:lnTo>
                <a:lnTo>
                  <a:pt x="5264" y="5505"/>
                </a:lnTo>
                <a:lnTo>
                  <a:pt x="5084" y="5367"/>
                </a:lnTo>
                <a:lnTo>
                  <a:pt x="4899" y="5161"/>
                </a:lnTo>
                <a:lnTo>
                  <a:pt x="4720" y="5024"/>
                </a:lnTo>
                <a:lnTo>
                  <a:pt x="4540" y="4893"/>
                </a:lnTo>
                <a:lnTo>
                  <a:pt x="4355" y="4687"/>
                </a:lnTo>
                <a:lnTo>
                  <a:pt x="4175" y="4618"/>
                </a:lnTo>
                <a:lnTo>
                  <a:pt x="3995" y="4481"/>
                </a:lnTo>
                <a:lnTo>
                  <a:pt x="3856" y="4213"/>
                </a:lnTo>
                <a:lnTo>
                  <a:pt x="3766" y="3938"/>
                </a:lnTo>
                <a:lnTo>
                  <a:pt x="3631" y="3670"/>
                </a:lnTo>
                <a:lnTo>
                  <a:pt x="3496" y="3395"/>
                </a:lnTo>
                <a:lnTo>
                  <a:pt x="3356" y="3127"/>
                </a:lnTo>
                <a:lnTo>
                  <a:pt x="2996" y="2715"/>
                </a:lnTo>
                <a:lnTo>
                  <a:pt x="2812" y="2515"/>
                </a:lnTo>
                <a:lnTo>
                  <a:pt x="2452" y="2378"/>
                </a:lnTo>
                <a:lnTo>
                  <a:pt x="2268" y="2241"/>
                </a:lnTo>
                <a:lnTo>
                  <a:pt x="2088" y="2172"/>
                </a:lnTo>
                <a:lnTo>
                  <a:pt x="1908" y="2041"/>
                </a:lnTo>
                <a:lnTo>
                  <a:pt x="1768" y="1766"/>
                </a:lnTo>
                <a:lnTo>
                  <a:pt x="1678" y="1492"/>
                </a:lnTo>
                <a:lnTo>
                  <a:pt x="1543" y="1223"/>
                </a:lnTo>
                <a:lnTo>
                  <a:pt x="1363" y="1017"/>
                </a:lnTo>
                <a:lnTo>
                  <a:pt x="1224" y="749"/>
                </a:lnTo>
                <a:lnTo>
                  <a:pt x="1044" y="543"/>
                </a:lnTo>
                <a:lnTo>
                  <a:pt x="864" y="406"/>
                </a:lnTo>
                <a:lnTo>
                  <a:pt x="679" y="275"/>
                </a:lnTo>
                <a:lnTo>
                  <a:pt x="499" y="69"/>
                </a:lnTo>
                <a:lnTo>
                  <a:pt x="409" y="0"/>
                </a:lnTo>
              </a:path>
            </a:pathLst>
          </a:custGeom>
          <a:solidFill>
            <a:srgbClr val="74747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2" name="AutoShape 10" descr="Freeform 14"/>
          <p:cNvSpPr>
            <a:spLocks/>
          </p:cNvSpPr>
          <p:nvPr/>
        </p:nvSpPr>
        <p:spPr bwMode="auto">
          <a:xfrm>
            <a:off x="388938" y="323850"/>
            <a:ext cx="8367712" cy="184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443" y="21600"/>
                </a:lnTo>
                <a:lnTo>
                  <a:pt x="21157" y="21600"/>
                </a:lnTo>
                <a:lnTo>
                  <a:pt x="2160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3" name="AutoShape 11" descr="Freeform 15"/>
          <p:cNvSpPr>
            <a:spLocks/>
          </p:cNvSpPr>
          <p:nvPr/>
        </p:nvSpPr>
        <p:spPr bwMode="auto">
          <a:xfrm>
            <a:off x="390525" y="322263"/>
            <a:ext cx="168275" cy="61737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0956"/>
                </a:lnTo>
                <a:lnTo>
                  <a:pt x="21600" y="644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4" name="AutoShape 12" descr="Freeform 16"/>
          <p:cNvSpPr>
            <a:spLocks/>
          </p:cNvSpPr>
          <p:nvPr/>
        </p:nvSpPr>
        <p:spPr bwMode="auto">
          <a:xfrm>
            <a:off x="8588375" y="322263"/>
            <a:ext cx="168275" cy="61737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644"/>
                </a:moveTo>
                <a:lnTo>
                  <a:pt x="0" y="20956"/>
                </a:lnTo>
                <a:lnTo>
                  <a:pt x="21600" y="21600"/>
                </a:lnTo>
                <a:lnTo>
                  <a:pt x="21600" y="0"/>
                </a:lnTo>
                <a:lnTo>
                  <a:pt x="0" y="644"/>
                </a:lnTo>
              </a:path>
            </a:pathLst>
          </a:custGeom>
          <a:solidFill>
            <a:srgbClr val="747474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5" name="AutoShape 13" descr="Freeform 17"/>
          <p:cNvSpPr>
            <a:spLocks/>
          </p:cNvSpPr>
          <p:nvPr/>
        </p:nvSpPr>
        <p:spPr bwMode="auto">
          <a:xfrm>
            <a:off x="388938" y="6311900"/>
            <a:ext cx="8367712" cy="1841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43" y="0"/>
                </a:moveTo>
                <a:lnTo>
                  <a:pt x="21157" y="0"/>
                </a:lnTo>
                <a:lnTo>
                  <a:pt x="21600" y="21600"/>
                </a:lnTo>
                <a:lnTo>
                  <a:pt x="0" y="21600"/>
                </a:lnTo>
                <a:lnTo>
                  <a:pt x="443" y="0"/>
                </a:lnTo>
              </a:path>
            </a:pathLst>
          </a:custGeom>
          <a:solidFill>
            <a:srgbClr val="494949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6" name="AutoShape 14" descr="Freeform 19"/>
          <p:cNvSpPr>
            <a:spLocks/>
          </p:cNvSpPr>
          <p:nvPr/>
        </p:nvSpPr>
        <p:spPr bwMode="auto">
          <a:xfrm>
            <a:off x="1477963" y="6337300"/>
            <a:ext cx="2370137" cy="1254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" y="11757"/>
                </a:moveTo>
                <a:lnTo>
                  <a:pt x="1259" y="0"/>
                </a:lnTo>
                <a:lnTo>
                  <a:pt x="1649" y="1914"/>
                </a:lnTo>
                <a:lnTo>
                  <a:pt x="2040" y="7929"/>
                </a:lnTo>
                <a:lnTo>
                  <a:pt x="2431" y="11757"/>
                </a:lnTo>
                <a:lnTo>
                  <a:pt x="3892" y="11757"/>
                </a:lnTo>
                <a:lnTo>
                  <a:pt x="4470" y="13671"/>
                </a:lnTo>
                <a:lnTo>
                  <a:pt x="4861" y="17772"/>
                </a:lnTo>
                <a:lnTo>
                  <a:pt x="5642" y="21600"/>
                </a:lnTo>
                <a:lnTo>
                  <a:pt x="7002" y="21600"/>
                </a:lnTo>
                <a:lnTo>
                  <a:pt x="7595" y="19686"/>
                </a:lnTo>
                <a:lnTo>
                  <a:pt x="8174" y="17772"/>
                </a:lnTo>
                <a:lnTo>
                  <a:pt x="8854" y="17772"/>
                </a:lnTo>
                <a:lnTo>
                  <a:pt x="9534" y="15585"/>
                </a:lnTo>
                <a:lnTo>
                  <a:pt x="10315" y="11757"/>
                </a:lnTo>
                <a:lnTo>
                  <a:pt x="11777" y="11757"/>
                </a:lnTo>
                <a:lnTo>
                  <a:pt x="12167" y="13671"/>
                </a:lnTo>
                <a:lnTo>
                  <a:pt x="12645" y="15585"/>
                </a:lnTo>
                <a:lnTo>
                  <a:pt x="13035" y="15585"/>
                </a:lnTo>
                <a:lnTo>
                  <a:pt x="14106" y="13671"/>
                </a:lnTo>
                <a:lnTo>
                  <a:pt x="14887" y="9843"/>
                </a:lnTo>
                <a:lnTo>
                  <a:pt x="17810" y="9843"/>
                </a:lnTo>
                <a:lnTo>
                  <a:pt x="18591" y="7929"/>
                </a:lnTo>
                <a:lnTo>
                  <a:pt x="19951" y="7929"/>
                </a:lnTo>
                <a:lnTo>
                  <a:pt x="20341" y="9843"/>
                </a:lnTo>
                <a:lnTo>
                  <a:pt x="20819" y="11757"/>
                </a:lnTo>
                <a:lnTo>
                  <a:pt x="21209" y="6015"/>
                </a:lnTo>
                <a:lnTo>
                  <a:pt x="21600" y="3828"/>
                </a:lnTo>
                <a:lnTo>
                  <a:pt x="21209" y="6015"/>
                </a:lnTo>
                <a:lnTo>
                  <a:pt x="20428" y="9843"/>
                </a:lnTo>
                <a:lnTo>
                  <a:pt x="20038" y="9843"/>
                </a:lnTo>
                <a:lnTo>
                  <a:pt x="19560" y="7929"/>
                </a:lnTo>
                <a:lnTo>
                  <a:pt x="18779" y="7929"/>
                </a:lnTo>
                <a:lnTo>
                  <a:pt x="17896" y="11757"/>
                </a:lnTo>
                <a:lnTo>
                  <a:pt x="17318" y="15585"/>
                </a:lnTo>
                <a:lnTo>
                  <a:pt x="16927" y="19686"/>
                </a:lnTo>
                <a:lnTo>
                  <a:pt x="16450" y="19686"/>
                </a:lnTo>
                <a:lnTo>
                  <a:pt x="16059" y="17772"/>
                </a:lnTo>
                <a:lnTo>
                  <a:pt x="15668" y="15585"/>
                </a:lnTo>
                <a:lnTo>
                  <a:pt x="15278" y="13671"/>
                </a:lnTo>
                <a:lnTo>
                  <a:pt x="14786" y="9843"/>
                </a:lnTo>
                <a:lnTo>
                  <a:pt x="13238" y="9843"/>
                </a:lnTo>
                <a:lnTo>
                  <a:pt x="12746" y="11757"/>
                </a:lnTo>
                <a:lnTo>
                  <a:pt x="11965" y="15585"/>
                </a:lnTo>
                <a:lnTo>
                  <a:pt x="9534" y="15585"/>
                </a:lnTo>
                <a:lnTo>
                  <a:pt x="9143" y="13671"/>
                </a:lnTo>
                <a:lnTo>
                  <a:pt x="8753" y="13671"/>
                </a:lnTo>
                <a:lnTo>
                  <a:pt x="8362" y="15585"/>
                </a:lnTo>
                <a:lnTo>
                  <a:pt x="7972" y="15585"/>
                </a:lnTo>
                <a:lnTo>
                  <a:pt x="7595" y="17772"/>
                </a:lnTo>
                <a:lnTo>
                  <a:pt x="7002" y="17772"/>
                </a:lnTo>
                <a:lnTo>
                  <a:pt x="6424" y="15585"/>
                </a:lnTo>
                <a:lnTo>
                  <a:pt x="6033" y="15585"/>
                </a:lnTo>
                <a:lnTo>
                  <a:pt x="5642" y="11757"/>
                </a:lnTo>
                <a:lnTo>
                  <a:pt x="5252" y="9843"/>
                </a:lnTo>
                <a:lnTo>
                  <a:pt x="4861" y="11757"/>
                </a:lnTo>
                <a:lnTo>
                  <a:pt x="4470" y="15585"/>
                </a:lnTo>
                <a:lnTo>
                  <a:pt x="3704" y="15585"/>
                </a:lnTo>
                <a:lnTo>
                  <a:pt x="3212" y="13671"/>
                </a:lnTo>
                <a:lnTo>
                  <a:pt x="2821" y="13671"/>
                </a:lnTo>
                <a:lnTo>
                  <a:pt x="2431" y="6015"/>
                </a:lnTo>
                <a:lnTo>
                  <a:pt x="2040" y="1914"/>
                </a:lnTo>
                <a:lnTo>
                  <a:pt x="1649" y="3828"/>
                </a:lnTo>
                <a:lnTo>
                  <a:pt x="1172" y="6015"/>
                </a:lnTo>
                <a:lnTo>
                  <a:pt x="781" y="9843"/>
                </a:lnTo>
                <a:lnTo>
                  <a:pt x="391" y="9843"/>
                </a:lnTo>
                <a:lnTo>
                  <a:pt x="0" y="13671"/>
                </a:lnTo>
                <a:lnTo>
                  <a:pt x="188" y="11757"/>
                </a:lnTo>
              </a:path>
            </a:pathLst>
          </a:custGeom>
          <a:solidFill>
            <a:srgbClr val="393939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7" name="AutoShape 15" descr="Freeform 20"/>
          <p:cNvSpPr>
            <a:spLocks/>
          </p:cNvSpPr>
          <p:nvPr/>
        </p:nvSpPr>
        <p:spPr bwMode="auto">
          <a:xfrm>
            <a:off x="4402138" y="6311900"/>
            <a:ext cx="2732087" cy="127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0583" y="5940"/>
                </a:lnTo>
                <a:lnTo>
                  <a:pt x="20245" y="1890"/>
                </a:lnTo>
                <a:lnTo>
                  <a:pt x="19918" y="0"/>
                </a:lnTo>
                <a:lnTo>
                  <a:pt x="19579" y="4050"/>
                </a:lnTo>
                <a:lnTo>
                  <a:pt x="19240" y="11880"/>
                </a:lnTo>
                <a:lnTo>
                  <a:pt x="18902" y="15660"/>
                </a:lnTo>
                <a:lnTo>
                  <a:pt x="18563" y="19710"/>
                </a:lnTo>
                <a:lnTo>
                  <a:pt x="17797" y="21600"/>
                </a:lnTo>
                <a:lnTo>
                  <a:pt x="16956" y="21600"/>
                </a:lnTo>
                <a:lnTo>
                  <a:pt x="16454" y="19710"/>
                </a:lnTo>
                <a:lnTo>
                  <a:pt x="16115" y="17550"/>
                </a:lnTo>
                <a:lnTo>
                  <a:pt x="15689" y="19710"/>
                </a:lnTo>
                <a:lnTo>
                  <a:pt x="14684" y="19710"/>
                </a:lnTo>
                <a:lnTo>
                  <a:pt x="14095" y="17550"/>
                </a:lnTo>
                <a:lnTo>
                  <a:pt x="13756" y="17550"/>
                </a:lnTo>
                <a:lnTo>
                  <a:pt x="13241" y="15660"/>
                </a:lnTo>
                <a:lnTo>
                  <a:pt x="12915" y="15660"/>
                </a:lnTo>
                <a:lnTo>
                  <a:pt x="12576" y="9720"/>
                </a:lnTo>
                <a:lnTo>
                  <a:pt x="12149" y="4050"/>
                </a:lnTo>
                <a:lnTo>
                  <a:pt x="11057" y="4050"/>
                </a:lnTo>
                <a:lnTo>
                  <a:pt x="10631" y="7830"/>
                </a:lnTo>
                <a:lnTo>
                  <a:pt x="9878" y="11880"/>
                </a:lnTo>
                <a:lnTo>
                  <a:pt x="9451" y="13770"/>
                </a:lnTo>
                <a:lnTo>
                  <a:pt x="9112" y="13770"/>
                </a:lnTo>
                <a:lnTo>
                  <a:pt x="8610" y="11880"/>
                </a:lnTo>
                <a:lnTo>
                  <a:pt x="8271" y="7830"/>
                </a:lnTo>
                <a:lnTo>
                  <a:pt x="7932" y="5940"/>
                </a:lnTo>
                <a:lnTo>
                  <a:pt x="7091" y="5940"/>
                </a:lnTo>
                <a:lnTo>
                  <a:pt x="6664" y="7830"/>
                </a:lnTo>
                <a:lnTo>
                  <a:pt x="5987" y="7830"/>
                </a:lnTo>
                <a:lnTo>
                  <a:pt x="5485" y="9720"/>
                </a:lnTo>
                <a:lnTo>
                  <a:pt x="5058" y="11880"/>
                </a:lnTo>
                <a:lnTo>
                  <a:pt x="3539" y="11880"/>
                </a:lnTo>
                <a:lnTo>
                  <a:pt x="2874" y="7830"/>
                </a:lnTo>
                <a:lnTo>
                  <a:pt x="2447" y="5940"/>
                </a:lnTo>
                <a:lnTo>
                  <a:pt x="2109" y="5940"/>
                </a:lnTo>
                <a:lnTo>
                  <a:pt x="1770" y="4050"/>
                </a:lnTo>
                <a:lnTo>
                  <a:pt x="1431" y="1890"/>
                </a:lnTo>
                <a:lnTo>
                  <a:pt x="1092" y="1890"/>
                </a:lnTo>
                <a:lnTo>
                  <a:pt x="766" y="4050"/>
                </a:lnTo>
                <a:lnTo>
                  <a:pt x="427" y="5940"/>
                </a:lnTo>
                <a:lnTo>
                  <a:pt x="88" y="9720"/>
                </a:lnTo>
              </a:path>
            </a:pathLst>
          </a:custGeom>
          <a:solidFill>
            <a:srgbClr val="313131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8" name="AutoShape 16" descr="Freeform 22"/>
          <p:cNvSpPr>
            <a:spLocks/>
          </p:cNvSpPr>
          <p:nvPr/>
        </p:nvSpPr>
        <p:spPr bwMode="auto">
          <a:xfrm>
            <a:off x="390525" y="323850"/>
            <a:ext cx="168275" cy="33877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174"/>
                </a:lnTo>
                <a:lnTo>
                  <a:pt x="21600" y="9990"/>
                </a:lnTo>
                <a:lnTo>
                  <a:pt x="10800" y="10577"/>
                </a:lnTo>
                <a:lnTo>
                  <a:pt x="10800" y="11751"/>
                </a:lnTo>
                <a:lnTo>
                  <a:pt x="13449" y="12339"/>
                </a:lnTo>
                <a:lnTo>
                  <a:pt x="8151" y="12926"/>
                </a:lnTo>
                <a:lnTo>
                  <a:pt x="8151" y="13523"/>
                </a:lnTo>
                <a:lnTo>
                  <a:pt x="5502" y="14110"/>
                </a:lnTo>
                <a:lnTo>
                  <a:pt x="10800" y="15284"/>
                </a:lnTo>
                <a:lnTo>
                  <a:pt x="10800" y="15871"/>
                </a:lnTo>
                <a:lnTo>
                  <a:pt x="13449" y="16458"/>
                </a:lnTo>
                <a:lnTo>
                  <a:pt x="8151" y="17045"/>
                </a:lnTo>
                <a:lnTo>
                  <a:pt x="5502" y="17632"/>
                </a:lnTo>
                <a:lnTo>
                  <a:pt x="5502" y="18219"/>
                </a:lnTo>
                <a:lnTo>
                  <a:pt x="8151" y="18958"/>
                </a:lnTo>
                <a:lnTo>
                  <a:pt x="8151" y="19687"/>
                </a:lnTo>
                <a:lnTo>
                  <a:pt x="5502" y="20426"/>
                </a:lnTo>
                <a:lnTo>
                  <a:pt x="10800" y="21600"/>
                </a:lnTo>
                <a:lnTo>
                  <a:pt x="2649" y="20861"/>
                </a:lnTo>
                <a:lnTo>
                  <a:pt x="2649" y="19393"/>
                </a:lnTo>
                <a:lnTo>
                  <a:pt x="5502" y="18806"/>
                </a:lnTo>
                <a:lnTo>
                  <a:pt x="8151" y="18219"/>
                </a:lnTo>
                <a:lnTo>
                  <a:pt x="8151" y="14990"/>
                </a:lnTo>
                <a:lnTo>
                  <a:pt x="10800" y="14403"/>
                </a:lnTo>
                <a:lnTo>
                  <a:pt x="10800" y="13077"/>
                </a:lnTo>
                <a:lnTo>
                  <a:pt x="8151" y="12490"/>
                </a:lnTo>
                <a:lnTo>
                  <a:pt x="8151" y="11903"/>
                </a:lnTo>
                <a:lnTo>
                  <a:pt x="13449" y="10729"/>
                </a:lnTo>
                <a:lnTo>
                  <a:pt x="13449" y="5587"/>
                </a:lnTo>
                <a:lnTo>
                  <a:pt x="10800" y="5000"/>
                </a:lnTo>
                <a:lnTo>
                  <a:pt x="10800" y="1468"/>
                </a:lnTo>
                <a:lnTo>
                  <a:pt x="5502" y="881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89" name="AutoShape 17" descr="Freeform 23"/>
          <p:cNvSpPr>
            <a:spLocks/>
          </p:cNvSpPr>
          <p:nvPr/>
        </p:nvSpPr>
        <p:spPr bwMode="auto">
          <a:xfrm>
            <a:off x="412750" y="693738"/>
            <a:ext cx="146050" cy="26939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18548" y="929"/>
                </a:lnTo>
                <a:lnTo>
                  <a:pt x="18548" y="1666"/>
                </a:lnTo>
                <a:lnTo>
                  <a:pt x="15496" y="2404"/>
                </a:lnTo>
                <a:lnTo>
                  <a:pt x="6104" y="3142"/>
                </a:lnTo>
                <a:lnTo>
                  <a:pt x="6104" y="4618"/>
                </a:lnTo>
                <a:lnTo>
                  <a:pt x="9157" y="5355"/>
                </a:lnTo>
                <a:lnTo>
                  <a:pt x="12443" y="6093"/>
                </a:lnTo>
                <a:lnTo>
                  <a:pt x="12443" y="6831"/>
                </a:lnTo>
                <a:lnTo>
                  <a:pt x="9157" y="7760"/>
                </a:lnTo>
                <a:lnTo>
                  <a:pt x="9157" y="9973"/>
                </a:lnTo>
                <a:lnTo>
                  <a:pt x="3052" y="10889"/>
                </a:lnTo>
                <a:lnTo>
                  <a:pt x="0" y="11627"/>
                </a:lnTo>
                <a:lnTo>
                  <a:pt x="0" y="12365"/>
                </a:lnTo>
                <a:lnTo>
                  <a:pt x="6104" y="13102"/>
                </a:lnTo>
                <a:lnTo>
                  <a:pt x="6104" y="14031"/>
                </a:lnTo>
                <a:lnTo>
                  <a:pt x="3052" y="14960"/>
                </a:lnTo>
                <a:lnTo>
                  <a:pt x="3052" y="17173"/>
                </a:lnTo>
                <a:lnTo>
                  <a:pt x="0" y="17911"/>
                </a:lnTo>
                <a:lnTo>
                  <a:pt x="0" y="18649"/>
                </a:lnTo>
                <a:lnTo>
                  <a:pt x="3052" y="19387"/>
                </a:lnTo>
                <a:lnTo>
                  <a:pt x="12443" y="20124"/>
                </a:lnTo>
                <a:lnTo>
                  <a:pt x="12443" y="20862"/>
                </a:lnTo>
                <a:lnTo>
                  <a:pt x="6104" y="21600"/>
                </a:lnTo>
                <a:lnTo>
                  <a:pt x="12443" y="20862"/>
                </a:lnTo>
                <a:lnTo>
                  <a:pt x="9157" y="19934"/>
                </a:lnTo>
                <a:lnTo>
                  <a:pt x="6104" y="19196"/>
                </a:lnTo>
                <a:lnTo>
                  <a:pt x="6104" y="15329"/>
                </a:lnTo>
                <a:lnTo>
                  <a:pt x="12443" y="14591"/>
                </a:lnTo>
                <a:lnTo>
                  <a:pt x="15496" y="13840"/>
                </a:lnTo>
                <a:lnTo>
                  <a:pt x="9157" y="13102"/>
                </a:lnTo>
                <a:lnTo>
                  <a:pt x="3052" y="12365"/>
                </a:lnTo>
                <a:lnTo>
                  <a:pt x="3052" y="11627"/>
                </a:lnTo>
                <a:lnTo>
                  <a:pt x="9157" y="10151"/>
                </a:lnTo>
                <a:lnTo>
                  <a:pt x="9157" y="9413"/>
                </a:lnTo>
                <a:lnTo>
                  <a:pt x="12443" y="8676"/>
                </a:lnTo>
                <a:lnTo>
                  <a:pt x="15496" y="7938"/>
                </a:lnTo>
                <a:lnTo>
                  <a:pt x="15496" y="7200"/>
                </a:lnTo>
                <a:lnTo>
                  <a:pt x="12443" y="6462"/>
                </a:lnTo>
                <a:lnTo>
                  <a:pt x="9157" y="5724"/>
                </a:lnTo>
                <a:lnTo>
                  <a:pt x="6104" y="4987"/>
                </a:lnTo>
                <a:lnTo>
                  <a:pt x="6104" y="3511"/>
                </a:lnTo>
                <a:lnTo>
                  <a:pt x="15496" y="2773"/>
                </a:lnTo>
                <a:lnTo>
                  <a:pt x="15496" y="1298"/>
                </a:lnTo>
              </a:path>
            </a:pathLst>
          </a:custGeom>
          <a:solidFill>
            <a:srgbClr val="494949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pPr algn="ctr"/>
            <a:endParaRPr lang="ar-JO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0" y="0"/>
            <a:ext cx="1978025" cy="1954213"/>
            <a:chOff x="0" y="-1"/>
            <a:chExt cx="1978025" cy="1955801"/>
          </a:xfrm>
        </p:grpSpPr>
        <p:sp>
          <p:nvSpPr>
            <p:cNvPr id="3091" name="Rectangle 19" descr="Rectangle 27"/>
            <p:cNvSpPr>
              <a:spLocks/>
            </p:cNvSpPr>
            <p:nvPr/>
          </p:nvSpPr>
          <p:spPr bwMode="auto">
            <a:xfrm>
              <a:off x="0" y="0"/>
              <a:ext cx="1978025" cy="1955800"/>
            </a:xfrm>
            <a:prstGeom prst="rect">
              <a:avLst/>
            </a:prstGeom>
            <a:solidFill>
              <a:srgbClr val="1A0004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/>
              <a:endParaRPr lang="ar-JO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3092" name="Rectangle 20" descr="Rectangle 28"/>
            <p:cNvSpPr>
              <a:spLocks/>
            </p:cNvSpPr>
            <p:nvPr/>
          </p:nvSpPr>
          <p:spPr bwMode="auto">
            <a:xfrm>
              <a:off x="390525" y="320675"/>
              <a:ext cx="1587500" cy="1635125"/>
            </a:xfrm>
            <a:prstGeom prst="rect">
              <a:avLst/>
            </a:prstGeom>
            <a:solidFill>
              <a:srgbClr val="474747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/>
              <a:endParaRPr lang="ar-JO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3093" name="Rectangle 21" descr="Rectangle 29"/>
            <p:cNvSpPr>
              <a:spLocks/>
            </p:cNvSpPr>
            <p:nvPr/>
          </p:nvSpPr>
          <p:spPr bwMode="auto">
            <a:xfrm>
              <a:off x="0" y="-1"/>
              <a:ext cx="1860550" cy="1849439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ctr"/>
              <a:endParaRPr lang="ar-JO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3094" name="Text Box 22" descr="Rectangle 42"/>
          <p:cNvSpPr txBox="1">
            <a:spLocks/>
          </p:cNvSpPr>
          <p:nvPr/>
        </p:nvSpPr>
        <p:spPr bwMode="auto">
          <a:xfrm>
            <a:off x="246063" y="247592"/>
            <a:ext cx="1614487" cy="10130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7763" dir="2700000" algn="ctr" rotWithShape="0">
              <a:srgbClr val="1A0004">
                <a:alpha val="74997"/>
              </a:srgbClr>
            </a:outerShdw>
          </a:effectLst>
        </p:spPr>
        <p:txBody>
          <a:bodyPr wrap="square" lIns="44429" tIns="44429" rIns="44429" bIns="44429">
            <a:spAutoFit/>
          </a:bodyPr>
          <a:lstStyle/>
          <a:p>
            <a:r>
              <a:rPr lang="ar-JO" sz="2000" b="1" dirty="0">
                <a:solidFill>
                  <a:srgbClr val="FFD34A"/>
                </a:solidFill>
              </a:rPr>
              <a:t>DRESSING</a:t>
            </a:r>
            <a:br>
              <a:rPr lang="en-US" sz="2000" b="1" dirty="0">
                <a:solidFill>
                  <a:srgbClr val="FFD34A"/>
                </a:solidFill>
              </a:rPr>
            </a:br>
            <a:r>
              <a:rPr lang="ar-JO" sz="2000" b="1" dirty="0">
                <a:solidFill>
                  <a:srgbClr val="FFD34A"/>
                </a:solidFill>
              </a:rPr>
              <a:t>THE                                    STAGE</a:t>
            </a:r>
          </a:p>
        </p:txBody>
      </p:sp>
      <p:sp>
        <p:nvSpPr>
          <p:cNvPr id="3095" name="Text Box 23" descr="Text Box 50"/>
          <p:cNvSpPr txBox="1">
            <a:spLocks/>
          </p:cNvSpPr>
          <p:nvPr/>
        </p:nvSpPr>
        <p:spPr bwMode="auto">
          <a:xfrm>
            <a:off x="305318" y="6540443"/>
            <a:ext cx="948293" cy="24617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698" tIns="45698" rIns="45698" bIns="45698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JO" sz="1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  2023TBBMI</a:t>
            </a:r>
          </a:p>
        </p:txBody>
      </p:sp>
      <p:sp>
        <p:nvSpPr>
          <p:cNvPr id="3096" name="Text Box 24" descr="Rectangle 51"/>
          <p:cNvSpPr txBox="1">
            <a:spLocks/>
          </p:cNvSpPr>
          <p:nvPr/>
        </p:nvSpPr>
        <p:spPr bwMode="auto">
          <a:xfrm>
            <a:off x="7705314" y="6527743"/>
            <a:ext cx="483421" cy="24617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698" tIns="45698" rIns="45698" bIns="45698" anchor="ctr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9.7.02</a:t>
            </a:r>
            <a:endParaRPr lang="ar-JO" sz="1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97" name="Rectangle 25" descr="Rectangle 57"/>
          <p:cNvSpPr>
            <a:spLocks/>
          </p:cNvSpPr>
          <p:nvPr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25"/>
              </a:gs>
            </a:gsLst>
            <a:path path="rect">
              <a:fillToRect l="37720" t="-19635" r="62280" b="119635"/>
            </a:path>
          </a:gradFill>
          <a:ln w="76200" cap="flat" cmpd="sng">
            <a:solidFill>
              <a:srgbClr val="790015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7763" dir="2700000" algn="ctr" rotWithShape="0">
              <a:srgbClr val="1A0004">
                <a:alpha val="74997"/>
              </a:srgbClr>
            </a:outerShdw>
          </a:effectLst>
        </p:spPr>
        <p:txBody>
          <a:bodyPr lIns="45720" rIns="45720" anchor="ctr"/>
          <a:lstStyle/>
          <a:p>
            <a:pPr algn="ctr" rtl="1" fontAlgn="base" hangingPunct="0">
              <a:spcBef>
                <a:spcPct val="0"/>
              </a:spcBef>
              <a:spcAft>
                <a:spcPct val="0"/>
              </a:spcAft>
            </a:pPr>
            <a:endParaRPr lang="ar-JO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Times Roman" charset="0"/>
        </a:defRPr>
      </a:lvl1pPr>
      <a:lvl2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2pPr>
      <a:lvl3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3pPr>
      <a:lvl4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4pPr>
      <a:lvl5pPr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Roman" charset="0"/>
          <a:ea typeface="Times Roman" charset="0"/>
          <a:cs typeface="Times Roman" charset="0"/>
          <a:sym typeface="Times Roman" charset="0"/>
        </a:defRPr>
      </a:lvl9pPr>
    </p:titleStyle>
    <p:bodyStyle>
      <a:lvl1pPr marL="342900" indent="-342900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1pPr>
      <a:lvl2pPr marL="782638" indent="-325438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2pPr>
      <a:lvl3pPr marL="1219200" indent="-304800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3pPr>
      <a:lvl4pPr marL="17367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4pPr>
      <a:lvl5pPr marL="21939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5pPr>
      <a:lvl6pPr marL="26511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6pPr>
      <a:lvl7pPr marL="31083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7pPr>
      <a:lvl8pPr marL="35655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8pPr>
      <a:lvl9pPr marL="4022725" indent="-365125" algn="l" rtl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Times Roman" charset="0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790015">
                  <a:gamma/>
                  <a:shade val="80000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 userDrawn="1"/>
        </p:nvSpPr>
        <p:spPr bwMode="auto">
          <a:xfrm>
            <a:off x="506413" y="415925"/>
            <a:ext cx="8361362" cy="6176963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6725" y="361950"/>
            <a:ext cx="8281988" cy="6111875"/>
          </a:xfrm>
          <a:prstGeom prst="rect">
            <a:avLst/>
          </a:prstGeom>
          <a:solidFill>
            <a:srgbClr val="535353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4765675" y="600075"/>
            <a:ext cx="2239963" cy="5461000"/>
          </a:xfrm>
          <a:custGeom>
            <a:avLst/>
            <a:gdLst/>
            <a:ahLst/>
            <a:cxnLst>
              <a:cxn ang="0">
                <a:pos x="91" y="33"/>
              </a:cxn>
              <a:cxn ang="0">
                <a:pos x="212" y="76"/>
              </a:cxn>
              <a:cxn ang="0">
                <a:pos x="332" y="174"/>
              </a:cxn>
              <a:cxn ang="0">
                <a:pos x="383" y="305"/>
              </a:cxn>
              <a:cxn ang="0">
                <a:pos x="443" y="446"/>
              </a:cxn>
              <a:cxn ang="0">
                <a:pos x="453" y="620"/>
              </a:cxn>
              <a:cxn ang="0">
                <a:pos x="494" y="751"/>
              </a:cxn>
              <a:cxn ang="0">
                <a:pos x="494" y="882"/>
              </a:cxn>
              <a:cxn ang="0">
                <a:pos x="483" y="1012"/>
              </a:cxn>
              <a:cxn ang="0">
                <a:pos x="473" y="1143"/>
              </a:cxn>
              <a:cxn ang="0">
                <a:pos x="463" y="1284"/>
              </a:cxn>
              <a:cxn ang="0">
                <a:pos x="433" y="1426"/>
              </a:cxn>
              <a:cxn ang="0">
                <a:pos x="383" y="1556"/>
              </a:cxn>
              <a:cxn ang="0">
                <a:pos x="353" y="1687"/>
              </a:cxn>
              <a:cxn ang="0">
                <a:pos x="443" y="1796"/>
              </a:cxn>
              <a:cxn ang="0">
                <a:pos x="494" y="1937"/>
              </a:cxn>
              <a:cxn ang="0">
                <a:pos x="524" y="2068"/>
              </a:cxn>
              <a:cxn ang="0">
                <a:pos x="614" y="2198"/>
              </a:cxn>
              <a:cxn ang="0">
                <a:pos x="705" y="2351"/>
              </a:cxn>
              <a:cxn ang="0">
                <a:pos x="836" y="2470"/>
              </a:cxn>
              <a:cxn ang="0">
                <a:pos x="947" y="2612"/>
              </a:cxn>
              <a:cxn ang="0">
                <a:pos x="1078" y="2721"/>
              </a:cxn>
              <a:cxn ang="0">
                <a:pos x="1158" y="2851"/>
              </a:cxn>
              <a:cxn ang="0">
                <a:pos x="1269" y="3004"/>
              </a:cxn>
              <a:cxn ang="0">
                <a:pos x="1319" y="3156"/>
              </a:cxn>
              <a:cxn ang="0">
                <a:pos x="1370" y="3308"/>
              </a:cxn>
              <a:cxn ang="0">
                <a:pos x="1400" y="3439"/>
              </a:cxn>
              <a:cxn ang="0">
                <a:pos x="1410" y="3145"/>
              </a:cxn>
              <a:cxn ang="0">
                <a:pos x="1340" y="3058"/>
              </a:cxn>
              <a:cxn ang="0">
                <a:pos x="1259" y="2862"/>
              </a:cxn>
              <a:cxn ang="0">
                <a:pos x="1098" y="2721"/>
              </a:cxn>
              <a:cxn ang="0">
                <a:pos x="997" y="2514"/>
              </a:cxn>
              <a:cxn ang="0">
                <a:pos x="806" y="2449"/>
              </a:cxn>
              <a:cxn ang="0">
                <a:pos x="735" y="2307"/>
              </a:cxn>
              <a:cxn ang="0">
                <a:pos x="635" y="2187"/>
              </a:cxn>
              <a:cxn ang="0">
                <a:pos x="534" y="1959"/>
              </a:cxn>
              <a:cxn ang="0">
                <a:pos x="443" y="1785"/>
              </a:cxn>
              <a:cxn ang="0">
                <a:pos x="403" y="1632"/>
              </a:cxn>
              <a:cxn ang="0">
                <a:pos x="433" y="1491"/>
              </a:cxn>
              <a:cxn ang="0">
                <a:pos x="483" y="1349"/>
              </a:cxn>
              <a:cxn ang="0">
                <a:pos x="483" y="1208"/>
              </a:cxn>
              <a:cxn ang="0">
                <a:pos x="524" y="1023"/>
              </a:cxn>
              <a:cxn ang="0">
                <a:pos x="514" y="805"/>
              </a:cxn>
              <a:cxn ang="0">
                <a:pos x="534" y="642"/>
              </a:cxn>
              <a:cxn ang="0">
                <a:pos x="554" y="522"/>
              </a:cxn>
              <a:cxn ang="0">
                <a:pos x="665" y="392"/>
              </a:cxn>
              <a:cxn ang="0">
                <a:pos x="826" y="218"/>
              </a:cxn>
              <a:cxn ang="0">
                <a:pos x="876" y="76"/>
              </a:cxn>
              <a:cxn ang="0">
                <a:pos x="917" y="11"/>
              </a:cxn>
              <a:cxn ang="0">
                <a:pos x="765" y="87"/>
              </a:cxn>
              <a:cxn ang="0">
                <a:pos x="755" y="218"/>
              </a:cxn>
              <a:cxn ang="0">
                <a:pos x="745" y="305"/>
              </a:cxn>
              <a:cxn ang="0">
                <a:pos x="624" y="435"/>
              </a:cxn>
              <a:cxn ang="0">
                <a:pos x="534" y="522"/>
              </a:cxn>
              <a:cxn ang="0">
                <a:pos x="483" y="664"/>
              </a:cxn>
              <a:cxn ang="0">
                <a:pos x="473" y="511"/>
              </a:cxn>
              <a:cxn ang="0">
                <a:pos x="443" y="348"/>
              </a:cxn>
              <a:cxn ang="0">
                <a:pos x="383" y="218"/>
              </a:cxn>
              <a:cxn ang="0">
                <a:pos x="302" y="98"/>
              </a:cxn>
              <a:cxn ang="0">
                <a:pos x="181" y="33"/>
              </a:cxn>
              <a:cxn ang="0">
                <a:pos x="60" y="1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796925" y="1946275"/>
            <a:ext cx="7750175" cy="2227263"/>
          </a:xfrm>
          <a:custGeom>
            <a:avLst/>
            <a:gdLst/>
            <a:ahLst/>
            <a:cxnLst>
              <a:cxn ang="0">
                <a:pos x="151" y="54"/>
              </a:cxn>
              <a:cxn ang="0">
                <a:pos x="282" y="250"/>
              </a:cxn>
              <a:cxn ang="0">
                <a:pos x="524" y="261"/>
              </a:cxn>
              <a:cxn ang="0">
                <a:pos x="686" y="467"/>
              </a:cxn>
              <a:cxn ang="0">
                <a:pos x="766" y="706"/>
              </a:cxn>
              <a:cxn ang="0">
                <a:pos x="918" y="739"/>
              </a:cxn>
              <a:cxn ang="0">
                <a:pos x="1008" y="815"/>
              </a:cxn>
              <a:cxn ang="0">
                <a:pos x="1210" y="869"/>
              </a:cxn>
              <a:cxn ang="0">
                <a:pos x="1331" y="772"/>
              </a:cxn>
              <a:cxn ang="0">
                <a:pos x="1412" y="565"/>
              </a:cxn>
              <a:cxn ang="0">
                <a:pos x="1291" y="359"/>
              </a:cxn>
              <a:cxn ang="0">
                <a:pos x="1412" y="163"/>
              </a:cxn>
              <a:cxn ang="0">
                <a:pos x="1603" y="206"/>
              </a:cxn>
              <a:cxn ang="0">
                <a:pos x="1785" y="250"/>
              </a:cxn>
              <a:cxn ang="0">
                <a:pos x="1967" y="250"/>
              </a:cxn>
              <a:cxn ang="0">
                <a:pos x="2088" y="217"/>
              </a:cxn>
              <a:cxn ang="0">
                <a:pos x="2219" y="120"/>
              </a:cxn>
              <a:cxn ang="0">
                <a:pos x="2420" y="261"/>
              </a:cxn>
              <a:cxn ang="0">
                <a:pos x="2612" y="348"/>
              </a:cxn>
              <a:cxn ang="0">
                <a:pos x="2783" y="478"/>
              </a:cxn>
              <a:cxn ang="0">
                <a:pos x="2985" y="576"/>
              </a:cxn>
              <a:cxn ang="0">
                <a:pos x="3177" y="652"/>
              </a:cxn>
              <a:cxn ang="0">
                <a:pos x="3378" y="772"/>
              </a:cxn>
              <a:cxn ang="0">
                <a:pos x="3580" y="706"/>
              </a:cxn>
              <a:cxn ang="0">
                <a:pos x="3782" y="772"/>
              </a:cxn>
              <a:cxn ang="0">
                <a:pos x="3983" y="706"/>
              </a:cxn>
              <a:cxn ang="0">
                <a:pos x="4195" y="696"/>
              </a:cxn>
              <a:cxn ang="0">
                <a:pos x="4397" y="783"/>
              </a:cxn>
              <a:cxn ang="0">
                <a:pos x="4599" y="783"/>
              </a:cxn>
              <a:cxn ang="0">
                <a:pos x="4800" y="761"/>
              </a:cxn>
              <a:cxn ang="0">
                <a:pos x="4760" y="848"/>
              </a:cxn>
              <a:cxn ang="0">
                <a:pos x="4498" y="924"/>
              </a:cxn>
              <a:cxn ang="0">
                <a:pos x="4296" y="978"/>
              </a:cxn>
              <a:cxn ang="0">
                <a:pos x="4276" y="1130"/>
              </a:cxn>
              <a:cxn ang="0">
                <a:pos x="4165" y="1293"/>
              </a:cxn>
              <a:cxn ang="0">
                <a:pos x="3933" y="1337"/>
              </a:cxn>
              <a:cxn ang="0">
                <a:pos x="3620" y="1185"/>
              </a:cxn>
              <a:cxn ang="0">
                <a:pos x="3409" y="1011"/>
              </a:cxn>
              <a:cxn ang="0">
                <a:pos x="3177" y="978"/>
              </a:cxn>
              <a:cxn ang="0">
                <a:pos x="2955" y="859"/>
              </a:cxn>
              <a:cxn ang="0">
                <a:pos x="2703" y="848"/>
              </a:cxn>
              <a:cxn ang="0">
                <a:pos x="2471" y="924"/>
              </a:cxn>
              <a:cxn ang="0">
                <a:pos x="2239" y="859"/>
              </a:cxn>
              <a:cxn ang="0">
                <a:pos x="2027" y="772"/>
              </a:cxn>
              <a:cxn ang="0">
                <a:pos x="1926" y="946"/>
              </a:cxn>
              <a:cxn ang="0">
                <a:pos x="1916" y="1163"/>
              </a:cxn>
              <a:cxn ang="0">
                <a:pos x="1805" y="1359"/>
              </a:cxn>
              <a:cxn ang="0">
                <a:pos x="1593" y="1402"/>
              </a:cxn>
              <a:cxn ang="0">
                <a:pos x="1382" y="1326"/>
              </a:cxn>
              <a:cxn ang="0">
                <a:pos x="1180" y="1239"/>
              </a:cxn>
              <a:cxn ang="0">
                <a:pos x="978" y="1217"/>
              </a:cxn>
              <a:cxn ang="0">
                <a:pos x="777" y="1337"/>
              </a:cxn>
              <a:cxn ang="0">
                <a:pos x="625" y="1250"/>
              </a:cxn>
              <a:cxn ang="0">
                <a:pos x="504" y="1087"/>
              </a:cxn>
              <a:cxn ang="0">
                <a:pos x="373" y="902"/>
              </a:cxn>
              <a:cxn ang="0">
                <a:pos x="182" y="783"/>
              </a:cxn>
              <a:cxn ang="0">
                <a:pos x="121" y="598"/>
              </a:cxn>
              <a:cxn ang="0">
                <a:pos x="61" y="413"/>
              </a:cxn>
              <a:cxn ang="0">
                <a:pos x="61" y="196"/>
              </a:cxn>
              <a:cxn ang="0">
                <a:pos x="0" y="0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663575" y="871538"/>
            <a:ext cx="7926388" cy="5164137"/>
          </a:xfrm>
          <a:custGeom>
            <a:avLst/>
            <a:gdLst/>
            <a:ahLst/>
            <a:cxnLst>
              <a:cxn ang="0">
                <a:pos x="968" y="2686"/>
              </a:cxn>
              <a:cxn ang="0">
                <a:pos x="766" y="3045"/>
              </a:cxn>
              <a:cxn ang="0">
                <a:pos x="474" y="3121"/>
              </a:cxn>
              <a:cxn ang="0">
                <a:pos x="161" y="3067"/>
              </a:cxn>
              <a:cxn ang="0">
                <a:pos x="182" y="2893"/>
              </a:cxn>
              <a:cxn ang="0">
                <a:pos x="504" y="2828"/>
              </a:cxn>
              <a:cxn ang="0">
                <a:pos x="807" y="2708"/>
              </a:cxn>
              <a:cxn ang="0">
                <a:pos x="958" y="2447"/>
              </a:cxn>
              <a:cxn ang="0">
                <a:pos x="645" y="2186"/>
              </a:cxn>
              <a:cxn ang="0">
                <a:pos x="303" y="2001"/>
              </a:cxn>
              <a:cxn ang="0">
                <a:pos x="444" y="2012"/>
              </a:cxn>
              <a:cxn ang="0">
                <a:pos x="837" y="2077"/>
              </a:cxn>
              <a:cxn ang="0">
                <a:pos x="1190" y="2186"/>
              </a:cxn>
              <a:cxn ang="0">
                <a:pos x="1291" y="2230"/>
              </a:cxn>
              <a:cxn ang="0">
                <a:pos x="1553" y="1990"/>
              </a:cxn>
              <a:cxn ang="0">
                <a:pos x="1896" y="1795"/>
              </a:cxn>
              <a:cxn ang="0">
                <a:pos x="2047" y="1468"/>
              </a:cxn>
              <a:cxn ang="0">
                <a:pos x="2148" y="1523"/>
              </a:cxn>
              <a:cxn ang="0">
                <a:pos x="2350" y="1370"/>
              </a:cxn>
              <a:cxn ang="0">
                <a:pos x="2158" y="1088"/>
              </a:cxn>
              <a:cxn ang="0">
                <a:pos x="2077" y="653"/>
              </a:cxn>
              <a:cxn ang="0">
                <a:pos x="1876" y="359"/>
              </a:cxn>
              <a:cxn ang="0">
                <a:pos x="1674" y="65"/>
              </a:cxn>
              <a:cxn ang="0">
                <a:pos x="1967" y="131"/>
              </a:cxn>
              <a:cxn ang="0">
                <a:pos x="2198" y="348"/>
              </a:cxn>
              <a:cxn ang="0">
                <a:pos x="2188" y="674"/>
              </a:cxn>
              <a:cxn ang="0">
                <a:pos x="2309" y="914"/>
              </a:cxn>
              <a:cxn ang="0">
                <a:pos x="2562" y="707"/>
              </a:cxn>
              <a:cxn ang="0">
                <a:pos x="2400" y="326"/>
              </a:cxn>
              <a:cxn ang="0">
                <a:pos x="2794" y="163"/>
              </a:cxn>
              <a:cxn ang="0">
                <a:pos x="3207" y="196"/>
              </a:cxn>
              <a:cxn ang="0">
                <a:pos x="3247" y="555"/>
              </a:cxn>
              <a:cxn ang="0">
                <a:pos x="3086" y="783"/>
              </a:cxn>
              <a:cxn ang="0">
                <a:pos x="2783" y="881"/>
              </a:cxn>
              <a:cxn ang="0">
                <a:pos x="3096" y="1055"/>
              </a:cxn>
              <a:cxn ang="0">
                <a:pos x="3499" y="1033"/>
              </a:cxn>
              <a:cxn ang="0">
                <a:pos x="3741" y="1283"/>
              </a:cxn>
              <a:cxn ang="0">
                <a:pos x="3661" y="1664"/>
              </a:cxn>
              <a:cxn ang="0">
                <a:pos x="3873" y="1903"/>
              </a:cxn>
              <a:cxn ang="0">
                <a:pos x="4175" y="1784"/>
              </a:cxn>
              <a:cxn ang="0">
                <a:pos x="4468" y="1631"/>
              </a:cxn>
              <a:cxn ang="0">
                <a:pos x="4720" y="1392"/>
              </a:cxn>
              <a:cxn ang="0">
                <a:pos x="4992" y="1490"/>
              </a:cxn>
              <a:cxn ang="0">
                <a:pos x="4730" y="1762"/>
              </a:cxn>
              <a:cxn ang="0">
                <a:pos x="4518" y="2132"/>
              </a:cxn>
              <a:cxn ang="0">
                <a:pos x="4266" y="2491"/>
              </a:cxn>
              <a:cxn ang="0">
                <a:pos x="3812" y="2469"/>
              </a:cxn>
              <a:cxn ang="0">
                <a:pos x="3560" y="2317"/>
              </a:cxn>
              <a:cxn ang="0">
                <a:pos x="3550" y="1849"/>
              </a:cxn>
              <a:cxn ang="0">
                <a:pos x="3348" y="1566"/>
              </a:cxn>
              <a:cxn ang="0">
                <a:pos x="3005" y="1773"/>
              </a:cxn>
              <a:cxn ang="0">
                <a:pos x="2824" y="1566"/>
              </a:cxn>
              <a:cxn ang="0">
                <a:pos x="2582" y="1294"/>
              </a:cxn>
              <a:cxn ang="0">
                <a:pos x="2279" y="1577"/>
              </a:cxn>
              <a:cxn ang="0">
                <a:pos x="2158" y="2001"/>
              </a:cxn>
              <a:cxn ang="0">
                <a:pos x="1896" y="2328"/>
              </a:cxn>
              <a:cxn ang="0">
                <a:pos x="1755" y="2643"/>
              </a:cxn>
              <a:cxn ang="0">
                <a:pos x="1392" y="2436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839788" y="817563"/>
            <a:ext cx="1066800" cy="960437"/>
          </a:xfrm>
          <a:custGeom>
            <a:avLst/>
            <a:gdLst/>
            <a:ahLst/>
            <a:cxnLst>
              <a:cxn ang="0">
                <a:pos x="154" y="44"/>
              </a:cxn>
              <a:cxn ang="0">
                <a:pos x="168" y="102"/>
              </a:cxn>
              <a:cxn ang="0">
                <a:pos x="174" y="160"/>
              </a:cxn>
              <a:cxn ang="0">
                <a:pos x="201" y="226"/>
              </a:cxn>
              <a:cxn ang="0">
                <a:pos x="208" y="291"/>
              </a:cxn>
              <a:cxn ang="0">
                <a:pos x="221" y="349"/>
              </a:cxn>
              <a:cxn ang="0">
                <a:pos x="228" y="415"/>
              </a:cxn>
              <a:cxn ang="0">
                <a:pos x="221" y="473"/>
              </a:cxn>
              <a:cxn ang="0">
                <a:pos x="201" y="524"/>
              </a:cxn>
              <a:cxn ang="0">
                <a:pos x="161" y="466"/>
              </a:cxn>
              <a:cxn ang="0">
                <a:pos x="107" y="437"/>
              </a:cxn>
              <a:cxn ang="0">
                <a:pos x="54" y="422"/>
              </a:cxn>
              <a:cxn ang="0">
                <a:pos x="0" y="408"/>
              </a:cxn>
              <a:cxn ang="0">
                <a:pos x="54" y="451"/>
              </a:cxn>
              <a:cxn ang="0">
                <a:pos x="107" y="458"/>
              </a:cxn>
              <a:cxn ang="0">
                <a:pos x="148" y="488"/>
              </a:cxn>
              <a:cxn ang="0">
                <a:pos x="181" y="546"/>
              </a:cxn>
              <a:cxn ang="0">
                <a:pos x="235" y="531"/>
              </a:cxn>
              <a:cxn ang="0">
                <a:pos x="289" y="546"/>
              </a:cxn>
              <a:cxn ang="0">
                <a:pos x="342" y="582"/>
              </a:cxn>
              <a:cxn ang="0">
                <a:pos x="396" y="597"/>
              </a:cxn>
              <a:cxn ang="0">
                <a:pos x="483" y="604"/>
              </a:cxn>
              <a:cxn ang="0">
                <a:pos x="544" y="589"/>
              </a:cxn>
              <a:cxn ang="0">
                <a:pos x="604" y="582"/>
              </a:cxn>
              <a:cxn ang="0">
                <a:pos x="671" y="568"/>
              </a:cxn>
              <a:cxn ang="0">
                <a:pos x="604" y="568"/>
              </a:cxn>
              <a:cxn ang="0">
                <a:pos x="537" y="575"/>
              </a:cxn>
              <a:cxn ang="0">
                <a:pos x="483" y="575"/>
              </a:cxn>
              <a:cxn ang="0">
                <a:pos x="429" y="575"/>
              </a:cxn>
              <a:cxn ang="0">
                <a:pos x="376" y="568"/>
              </a:cxn>
              <a:cxn ang="0">
                <a:pos x="322" y="524"/>
              </a:cxn>
              <a:cxn ang="0">
                <a:pos x="268" y="509"/>
              </a:cxn>
              <a:cxn ang="0">
                <a:pos x="255" y="451"/>
              </a:cxn>
              <a:cxn ang="0">
                <a:pos x="255" y="393"/>
              </a:cxn>
              <a:cxn ang="0">
                <a:pos x="248" y="327"/>
              </a:cxn>
              <a:cxn ang="0">
                <a:pos x="242" y="269"/>
              </a:cxn>
              <a:cxn ang="0">
                <a:pos x="228" y="211"/>
              </a:cxn>
              <a:cxn ang="0">
                <a:pos x="201" y="146"/>
              </a:cxn>
              <a:cxn ang="0">
                <a:pos x="141" y="109"/>
              </a:cxn>
              <a:cxn ang="0">
                <a:pos x="161" y="51"/>
              </a:cxn>
              <a:cxn ang="0">
                <a:pos x="134" y="0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796925" y="600075"/>
            <a:ext cx="1803400" cy="4032250"/>
          </a:xfrm>
          <a:custGeom>
            <a:avLst/>
            <a:gdLst/>
            <a:ahLst/>
            <a:cxnLst>
              <a:cxn ang="0">
                <a:pos x="1122" y="87"/>
              </a:cxn>
              <a:cxn ang="0">
                <a:pos x="1095" y="210"/>
              </a:cxn>
              <a:cxn ang="0">
                <a:pos x="1054" y="319"/>
              </a:cxn>
              <a:cxn ang="0">
                <a:pos x="1034" y="406"/>
              </a:cxn>
              <a:cxn ang="0">
                <a:pos x="1075" y="522"/>
              </a:cxn>
              <a:cxn ang="0">
                <a:pos x="1054" y="638"/>
              </a:cxn>
              <a:cxn ang="0">
                <a:pos x="1028" y="754"/>
              </a:cxn>
              <a:cxn ang="0">
                <a:pos x="947" y="863"/>
              </a:cxn>
              <a:cxn ang="0">
                <a:pos x="913" y="979"/>
              </a:cxn>
              <a:cxn ang="0">
                <a:pos x="860" y="1103"/>
              </a:cxn>
              <a:cxn ang="0">
                <a:pos x="813" y="1219"/>
              </a:cxn>
              <a:cxn ang="0">
                <a:pos x="719" y="1313"/>
              </a:cxn>
              <a:cxn ang="0">
                <a:pos x="611" y="1320"/>
              </a:cxn>
              <a:cxn ang="0">
                <a:pos x="504" y="1320"/>
              </a:cxn>
              <a:cxn ang="0">
                <a:pos x="396" y="1364"/>
              </a:cxn>
              <a:cxn ang="0">
                <a:pos x="316" y="1248"/>
              </a:cxn>
              <a:cxn ang="0">
                <a:pos x="208" y="1175"/>
              </a:cxn>
              <a:cxn ang="0">
                <a:pos x="101" y="1175"/>
              </a:cxn>
              <a:cxn ang="0">
                <a:pos x="40" y="1182"/>
              </a:cxn>
              <a:cxn ang="0">
                <a:pos x="141" y="1240"/>
              </a:cxn>
              <a:cxn ang="0">
                <a:pos x="235" y="1328"/>
              </a:cxn>
              <a:cxn ang="0">
                <a:pos x="349" y="1386"/>
              </a:cxn>
              <a:cxn ang="0">
                <a:pos x="356" y="1531"/>
              </a:cxn>
              <a:cxn ang="0">
                <a:pos x="349" y="1690"/>
              </a:cxn>
              <a:cxn ang="0">
                <a:pos x="296" y="1821"/>
              </a:cxn>
              <a:cxn ang="0">
                <a:pos x="235" y="1951"/>
              </a:cxn>
              <a:cxn ang="0">
                <a:pos x="168" y="2082"/>
              </a:cxn>
              <a:cxn ang="0">
                <a:pos x="134" y="2213"/>
              </a:cxn>
              <a:cxn ang="0">
                <a:pos x="67" y="2329"/>
              </a:cxn>
              <a:cxn ang="0">
                <a:pos x="27" y="2452"/>
              </a:cxn>
              <a:cxn ang="0">
                <a:pos x="20" y="2510"/>
              </a:cxn>
              <a:cxn ang="0">
                <a:pos x="81" y="2387"/>
              </a:cxn>
              <a:cxn ang="0">
                <a:pos x="148" y="2271"/>
              </a:cxn>
              <a:cxn ang="0">
                <a:pos x="201" y="2147"/>
              </a:cxn>
              <a:cxn ang="0">
                <a:pos x="242" y="2002"/>
              </a:cxn>
              <a:cxn ang="0">
                <a:pos x="316" y="1886"/>
              </a:cxn>
              <a:cxn ang="0">
                <a:pos x="403" y="1763"/>
              </a:cxn>
              <a:cxn ang="0">
                <a:pos x="430" y="1639"/>
              </a:cxn>
              <a:cxn ang="0">
                <a:pos x="423" y="1523"/>
              </a:cxn>
              <a:cxn ang="0">
                <a:pos x="497" y="1444"/>
              </a:cxn>
              <a:cxn ang="0">
                <a:pos x="651" y="1407"/>
              </a:cxn>
              <a:cxn ang="0">
                <a:pos x="792" y="1364"/>
              </a:cxn>
              <a:cxn ang="0">
                <a:pos x="866" y="1255"/>
              </a:cxn>
              <a:cxn ang="0">
                <a:pos x="907" y="1074"/>
              </a:cxn>
              <a:cxn ang="0">
                <a:pos x="1014" y="979"/>
              </a:cxn>
              <a:cxn ang="0">
                <a:pos x="1048" y="856"/>
              </a:cxn>
              <a:cxn ang="0">
                <a:pos x="1088" y="733"/>
              </a:cxn>
              <a:cxn ang="0">
                <a:pos x="1115" y="617"/>
              </a:cxn>
              <a:cxn ang="0">
                <a:pos x="1108" y="493"/>
              </a:cxn>
              <a:cxn ang="0">
                <a:pos x="1081" y="377"/>
              </a:cxn>
              <a:cxn ang="0">
                <a:pos x="1088" y="261"/>
              </a:cxn>
              <a:cxn ang="0">
                <a:pos x="1135" y="138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842963" y="565150"/>
            <a:ext cx="7639050" cy="5495925"/>
          </a:xfrm>
          <a:custGeom>
            <a:avLst/>
            <a:gdLst/>
            <a:ahLst/>
            <a:cxnLst>
              <a:cxn ang="0">
                <a:pos x="444" y="348"/>
              </a:cxn>
              <a:cxn ang="0">
                <a:pos x="817" y="664"/>
              </a:cxn>
              <a:cxn ang="0">
                <a:pos x="1190" y="925"/>
              </a:cxn>
              <a:cxn ang="0">
                <a:pos x="1614" y="1252"/>
              </a:cxn>
              <a:cxn ang="0">
                <a:pos x="2058" y="1611"/>
              </a:cxn>
              <a:cxn ang="0">
                <a:pos x="2421" y="1926"/>
              </a:cxn>
              <a:cxn ang="0">
                <a:pos x="2673" y="2362"/>
              </a:cxn>
              <a:cxn ang="0">
                <a:pos x="2249" y="2318"/>
              </a:cxn>
              <a:cxn ang="0">
                <a:pos x="1815" y="2307"/>
              </a:cxn>
              <a:cxn ang="0">
                <a:pos x="1311" y="2373"/>
              </a:cxn>
              <a:cxn ang="0">
                <a:pos x="918" y="2318"/>
              </a:cxn>
              <a:cxn ang="0">
                <a:pos x="474" y="2122"/>
              </a:cxn>
              <a:cxn ang="0">
                <a:pos x="30" y="1752"/>
              </a:cxn>
              <a:cxn ang="0">
                <a:pos x="403" y="2090"/>
              </a:cxn>
              <a:cxn ang="0">
                <a:pos x="827" y="2296"/>
              </a:cxn>
              <a:cxn ang="0">
                <a:pos x="635" y="2416"/>
              </a:cxn>
              <a:cxn ang="0">
                <a:pos x="212" y="2569"/>
              </a:cxn>
              <a:cxn ang="0">
                <a:pos x="252" y="2612"/>
              </a:cxn>
              <a:cxn ang="0">
                <a:pos x="676" y="2438"/>
              </a:cxn>
              <a:cxn ang="0">
                <a:pos x="1089" y="2405"/>
              </a:cxn>
              <a:cxn ang="0">
                <a:pos x="1553" y="2569"/>
              </a:cxn>
              <a:cxn ang="0">
                <a:pos x="1624" y="3004"/>
              </a:cxn>
              <a:cxn ang="0">
                <a:pos x="1069" y="3189"/>
              </a:cxn>
              <a:cxn ang="0">
                <a:pos x="595" y="3298"/>
              </a:cxn>
              <a:cxn ang="0">
                <a:pos x="161" y="3341"/>
              </a:cxn>
              <a:cxn ang="0">
                <a:pos x="292" y="3320"/>
              </a:cxn>
              <a:cxn ang="0">
                <a:pos x="767" y="3298"/>
              </a:cxn>
              <a:cxn ang="0">
                <a:pos x="1241" y="3189"/>
              </a:cxn>
              <a:cxn ang="0">
                <a:pos x="1654" y="2982"/>
              </a:cxn>
              <a:cxn ang="0">
                <a:pos x="2088" y="2917"/>
              </a:cxn>
              <a:cxn ang="0">
                <a:pos x="2521" y="3058"/>
              </a:cxn>
              <a:cxn ang="0">
                <a:pos x="2975" y="3200"/>
              </a:cxn>
              <a:cxn ang="0">
                <a:pos x="3490" y="3309"/>
              </a:cxn>
              <a:cxn ang="0">
                <a:pos x="3944" y="3385"/>
              </a:cxn>
              <a:cxn ang="0">
                <a:pos x="4408" y="3450"/>
              </a:cxn>
              <a:cxn ang="0">
                <a:pos x="4297" y="3439"/>
              </a:cxn>
              <a:cxn ang="0">
                <a:pos x="3782" y="3330"/>
              </a:cxn>
              <a:cxn ang="0">
                <a:pos x="3197" y="3200"/>
              </a:cxn>
              <a:cxn ang="0">
                <a:pos x="2733" y="3124"/>
              </a:cxn>
              <a:cxn ang="0">
                <a:pos x="2199" y="2884"/>
              </a:cxn>
              <a:cxn ang="0">
                <a:pos x="1684" y="2677"/>
              </a:cxn>
              <a:cxn ang="0">
                <a:pos x="1220" y="2471"/>
              </a:cxn>
              <a:cxn ang="0">
                <a:pos x="1493" y="2394"/>
              </a:cxn>
              <a:cxn ang="0">
                <a:pos x="2078" y="2318"/>
              </a:cxn>
              <a:cxn ang="0">
                <a:pos x="2582" y="2362"/>
              </a:cxn>
              <a:cxn ang="0">
                <a:pos x="3056" y="2569"/>
              </a:cxn>
              <a:cxn ang="0">
                <a:pos x="3500" y="2743"/>
              </a:cxn>
              <a:cxn ang="0">
                <a:pos x="4075" y="3004"/>
              </a:cxn>
              <a:cxn ang="0">
                <a:pos x="4569" y="3243"/>
              </a:cxn>
              <a:cxn ang="0">
                <a:pos x="4650" y="3265"/>
              </a:cxn>
              <a:cxn ang="0">
                <a:pos x="4196" y="3015"/>
              </a:cxn>
              <a:cxn ang="0">
                <a:pos x="3742" y="2764"/>
              </a:cxn>
              <a:cxn ang="0">
                <a:pos x="3278" y="2634"/>
              </a:cxn>
              <a:cxn ang="0">
                <a:pos x="2733" y="2362"/>
              </a:cxn>
              <a:cxn ang="0">
                <a:pos x="2461" y="1959"/>
              </a:cxn>
              <a:cxn ang="0">
                <a:pos x="2168" y="1600"/>
              </a:cxn>
              <a:cxn ang="0">
                <a:pos x="1765" y="1317"/>
              </a:cxn>
              <a:cxn ang="0">
                <a:pos x="1362" y="969"/>
              </a:cxn>
              <a:cxn ang="0">
                <a:pos x="938" y="740"/>
              </a:cxn>
              <a:cxn ang="0">
                <a:pos x="595" y="392"/>
              </a:cxn>
              <a:cxn ang="0">
                <a:pos x="242" y="87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390525" y="323850"/>
            <a:ext cx="8367713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116"/>
              </a:cxn>
              <a:cxn ang="0">
                <a:pos x="5162" y="116"/>
              </a:cxn>
              <a:cxn ang="0">
                <a:pos x="5270" y="0"/>
              </a:cxn>
              <a:cxn ang="0">
                <a:pos x="0" y="0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390525" y="323850"/>
            <a:ext cx="169863" cy="6173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888"/>
              </a:cxn>
              <a:cxn ang="0">
                <a:pos x="106" y="3772"/>
              </a:cxn>
              <a:cxn ang="0">
                <a:pos x="106" y="116"/>
              </a:cxn>
              <a:cxn ang="0">
                <a:pos x="0" y="0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8588375" y="323850"/>
            <a:ext cx="169863" cy="6173788"/>
          </a:xfrm>
          <a:custGeom>
            <a:avLst/>
            <a:gdLst/>
            <a:ahLst/>
            <a:cxnLst>
              <a:cxn ang="0">
                <a:pos x="0" y="116"/>
              </a:cxn>
              <a:cxn ang="0">
                <a:pos x="0" y="3772"/>
              </a:cxn>
              <a:cxn ang="0">
                <a:pos x="106" y="3888"/>
              </a:cxn>
              <a:cxn ang="0">
                <a:pos x="106" y="0"/>
              </a:cxn>
              <a:cxn ang="0">
                <a:pos x="0" y="116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390525" y="6311900"/>
            <a:ext cx="8367713" cy="185738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5162" y="0"/>
              </a:cxn>
              <a:cxn ang="0">
                <a:pos x="5270" y="116"/>
              </a:cxn>
              <a:cxn ang="0">
                <a:pos x="0" y="116"/>
              </a:cxn>
              <a:cxn ang="0">
                <a:pos x="108" y="0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1477963" y="6337300"/>
            <a:ext cx="2371725" cy="127000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141" y="29"/>
              </a:cxn>
              <a:cxn ang="0">
                <a:pos x="202" y="43"/>
              </a:cxn>
              <a:cxn ang="0">
                <a:pos x="269" y="43"/>
              </a:cxn>
              <a:cxn ang="0">
                <a:pos x="336" y="65"/>
              </a:cxn>
              <a:cxn ang="0">
                <a:pos x="444" y="79"/>
              </a:cxn>
              <a:cxn ang="0">
                <a:pos x="525" y="72"/>
              </a:cxn>
              <a:cxn ang="0">
                <a:pos x="612" y="65"/>
              </a:cxn>
              <a:cxn ang="0">
                <a:pos x="713" y="43"/>
              </a:cxn>
              <a:cxn ang="0">
                <a:pos x="773" y="43"/>
              </a:cxn>
              <a:cxn ang="0">
                <a:pos x="841" y="50"/>
              </a:cxn>
              <a:cxn ang="0">
                <a:pos x="901" y="57"/>
              </a:cxn>
              <a:cxn ang="0">
                <a:pos x="1002" y="43"/>
              </a:cxn>
              <a:cxn ang="0">
                <a:pos x="1069" y="36"/>
              </a:cxn>
              <a:cxn ang="0">
                <a:pos x="1137" y="36"/>
              </a:cxn>
              <a:cxn ang="0">
                <a:pos x="1231" y="36"/>
              </a:cxn>
              <a:cxn ang="0">
                <a:pos x="1311" y="29"/>
              </a:cxn>
              <a:cxn ang="0">
                <a:pos x="1379" y="29"/>
              </a:cxn>
              <a:cxn ang="0">
                <a:pos x="1439" y="43"/>
              </a:cxn>
              <a:cxn ang="0">
                <a:pos x="1493" y="14"/>
              </a:cxn>
              <a:cxn ang="0">
                <a:pos x="1439" y="29"/>
              </a:cxn>
              <a:cxn ang="0">
                <a:pos x="1385" y="36"/>
              </a:cxn>
              <a:cxn ang="0">
                <a:pos x="1325" y="29"/>
              </a:cxn>
              <a:cxn ang="0">
                <a:pos x="1237" y="43"/>
              </a:cxn>
              <a:cxn ang="0">
                <a:pos x="1170" y="72"/>
              </a:cxn>
              <a:cxn ang="0">
                <a:pos x="1110" y="65"/>
              </a:cxn>
              <a:cxn ang="0">
                <a:pos x="1056" y="50"/>
              </a:cxn>
              <a:cxn ang="0">
                <a:pos x="962" y="36"/>
              </a:cxn>
              <a:cxn ang="0">
                <a:pos x="881" y="43"/>
              </a:cxn>
              <a:cxn ang="0">
                <a:pos x="827" y="57"/>
              </a:cxn>
              <a:cxn ang="0">
                <a:pos x="747" y="57"/>
              </a:cxn>
              <a:cxn ang="0">
                <a:pos x="659" y="57"/>
              </a:cxn>
              <a:cxn ang="0">
                <a:pos x="605" y="50"/>
              </a:cxn>
              <a:cxn ang="0">
                <a:pos x="551" y="57"/>
              </a:cxn>
              <a:cxn ang="0">
                <a:pos x="484" y="65"/>
              </a:cxn>
              <a:cxn ang="0">
                <a:pos x="417" y="57"/>
              </a:cxn>
              <a:cxn ang="0">
                <a:pos x="363" y="36"/>
              </a:cxn>
              <a:cxn ang="0">
                <a:pos x="309" y="57"/>
              </a:cxn>
              <a:cxn ang="0">
                <a:pos x="256" y="57"/>
              </a:cxn>
              <a:cxn ang="0">
                <a:pos x="195" y="50"/>
              </a:cxn>
              <a:cxn ang="0">
                <a:pos x="141" y="7"/>
              </a:cxn>
              <a:cxn ang="0">
                <a:pos x="81" y="22"/>
              </a:cxn>
              <a:cxn ang="0">
                <a:pos x="27" y="36"/>
              </a:cxn>
              <a:cxn ang="0">
                <a:pos x="13" y="43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4402138" y="6311900"/>
            <a:ext cx="2733675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21" y="0"/>
              </a:cxn>
              <a:cxn ang="0">
                <a:pos x="1721" y="0"/>
              </a:cxn>
              <a:cxn ang="0">
                <a:pos x="1640" y="22"/>
              </a:cxn>
              <a:cxn ang="0">
                <a:pos x="1613" y="7"/>
              </a:cxn>
              <a:cxn ang="0">
                <a:pos x="1587" y="0"/>
              </a:cxn>
              <a:cxn ang="0">
                <a:pos x="1560" y="15"/>
              </a:cxn>
              <a:cxn ang="0">
                <a:pos x="1533" y="44"/>
              </a:cxn>
              <a:cxn ang="0">
                <a:pos x="1506" y="58"/>
              </a:cxn>
              <a:cxn ang="0">
                <a:pos x="1479" y="73"/>
              </a:cxn>
              <a:cxn ang="0">
                <a:pos x="1418" y="80"/>
              </a:cxn>
              <a:cxn ang="0">
                <a:pos x="1351" y="80"/>
              </a:cxn>
              <a:cxn ang="0">
                <a:pos x="1311" y="73"/>
              </a:cxn>
              <a:cxn ang="0">
                <a:pos x="1284" y="65"/>
              </a:cxn>
              <a:cxn ang="0">
                <a:pos x="1250" y="73"/>
              </a:cxn>
              <a:cxn ang="0">
                <a:pos x="1224" y="73"/>
              </a:cxn>
              <a:cxn ang="0">
                <a:pos x="1170" y="73"/>
              </a:cxn>
              <a:cxn ang="0">
                <a:pos x="1123" y="65"/>
              </a:cxn>
              <a:cxn ang="0">
                <a:pos x="1096" y="65"/>
              </a:cxn>
              <a:cxn ang="0">
                <a:pos x="1055" y="58"/>
              </a:cxn>
              <a:cxn ang="0">
                <a:pos x="1029" y="58"/>
              </a:cxn>
              <a:cxn ang="0">
                <a:pos x="1002" y="36"/>
              </a:cxn>
              <a:cxn ang="0">
                <a:pos x="968" y="15"/>
              </a:cxn>
              <a:cxn ang="0">
                <a:pos x="934" y="15"/>
              </a:cxn>
              <a:cxn ang="0">
                <a:pos x="908" y="15"/>
              </a:cxn>
              <a:cxn ang="0">
                <a:pos x="881" y="15"/>
              </a:cxn>
              <a:cxn ang="0">
                <a:pos x="847" y="29"/>
              </a:cxn>
              <a:cxn ang="0">
                <a:pos x="787" y="44"/>
              </a:cxn>
              <a:cxn ang="0">
                <a:pos x="753" y="51"/>
              </a:cxn>
              <a:cxn ang="0">
                <a:pos x="726" y="51"/>
              </a:cxn>
              <a:cxn ang="0">
                <a:pos x="686" y="44"/>
              </a:cxn>
              <a:cxn ang="0">
                <a:pos x="659" y="29"/>
              </a:cxn>
              <a:cxn ang="0">
                <a:pos x="632" y="22"/>
              </a:cxn>
              <a:cxn ang="0">
                <a:pos x="598" y="22"/>
              </a:cxn>
              <a:cxn ang="0">
                <a:pos x="565" y="22"/>
              </a:cxn>
              <a:cxn ang="0">
                <a:pos x="531" y="29"/>
              </a:cxn>
              <a:cxn ang="0">
                <a:pos x="477" y="29"/>
              </a:cxn>
              <a:cxn ang="0">
                <a:pos x="437" y="36"/>
              </a:cxn>
              <a:cxn ang="0">
                <a:pos x="403" y="44"/>
              </a:cxn>
              <a:cxn ang="0">
                <a:pos x="376" y="44"/>
              </a:cxn>
              <a:cxn ang="0">
                <a:pos x="343" y="44"/>
              </a:cxn>
              <a:cxn ang="0">
                <a:pos x="282" y="44"/>
              </a:cxn>
              <a:cxn ang="0">
                <a:pos x="229" y="29"/>
              </a:cxn>
              <a:cxn ang="0">
                <a:pos x="195" y="22"/>
              </a:cxn>
              <a:cxn ang="0">
                <a:pos x="168" y="22"/>
              </a:cxn>
              <a:cxn ang="0">
                <a:pos x="141" y="15"/>
              </a:cxn>
              <a:cxn ang="0">
                <a:pos x="114" y="7"/>
              </a:cxn>
              <a:cxn ang="0">
                <a:pos x="87" y="7"/>
              </a:cxn>
              <a:cxn ang="0">
                <a:pos x="61" y="15"/>
              </a:cxn>
              <a:cxn ang="0">
                <a:pos x="34" y="22"/>
              </a:cxn>
              <a:cxn ang="0">
                <a:pos x="7" y="36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auto">
          <a:xfrm>
            <a:off x="390525" y="323850"/>
            <a:ext cx="169863" cy="3389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6" y="116"/>
              </a:cxn>
              <a:cxn ang="0">
                <a:pos x="106" y="987"/>
              </a:cxn>
              <a:cxn ang="0">
                <a:pos x="53" y="1045"/>
              </a:cxn>
              <a:cxn ang="0">
                <a:pos x="53" y="1161"/>
              </a:cxn>
              <a:cxn ang="0">
                <a:pos x="66" y="1219"/>
              </a:cxn>
              <a:cxn ang="0">
                <a:pos x="40" y="1277"/>
              </a:cxn>
              <a:cxn ang="0">
                <a:pos x="40" y="1336"/>
              </a:cxn>
              <a:cxn ang="0">
                <a:pos x="27" y="1394"/>
              </a:cxn>
              <a:cxn ang="0">
                <a:pos x="40" y="1452"/>
              </a:cxn>
              <a:cxn ang="0">
                <a:pos x="53" y="1510"/>
              </a:cxn>
              <a:cxn ang="0">
                <a:pos x="53" y="1568"/>
              </a:cxn>
              <a:cxn ang="0">
                <a:pos x="66" y="1626"/>
              </a:cxn>
              <a:cxn ang="0">
                <a:pos x="40" y="1684"/>
              </a:cxn>
              <a:cxn ang="0">
                <a:pos x="27" y="1742"/>
              </a:cxn>
              <a:cxn ang="0">
                <a:pos x="27" y="1800"/>
              </a:cxn>
              <a:cxn ang="0">
                <a:pos x="40" y="1873"/>
              </a:cxn>
              <a:cxn ang="0">
                <a:pos x="40" y="1945"/>
              </a:cxn>
              <a:cxn ang="0">
                <a:pos x="27" y="2018"/>
              </a:cxn>
              <a:cxn ang="0">
                <a:pos x="40" y="2076"/>
              </a:cxn>
              <a:cxn ang="0">
                <a:pos x="53" y="2134"/>
              </a:cxn>
              <a:cxn ang="0">
                <a:pos x="13" y="2061"/>
              </a:cxn>
              <a:cxn ang="0">
                <a:pos x="13" y="1974"/>
              </a:cxn>
              <a:cxn ang="0">
                <a:pos x="13" y="1916"/>
              </a:cxn>
              <a:cxn ang="0">
                <a:pos x="27" y="1858"/>
              </a:cxn>
              <a:cxn ang="0">
                <a:pos x="40" y="1800"/>
              </a:cxn>
              <a:cxn ang="0">
                <a:pos x="40" y="1684"/>
              </a:cxn>
              <a:cxn ang="0">
                <a:pos x="40" y="1597"/>
              </a:cxn>
              <a:cxn ang="0">
                <a:pos x="40" y="1539"/>
              </a:cxn>
              <a:cxn ang="0">
                <a:pos x="40" y="1481"/>
              </a:cxn>
              <a:cxn ang="0">
                <a:pos x="53" y="1423"/>
              </a:cxn>
              <a:cxn ang="0">
                <a:pos x="53" y="1350"/>
              </a:cxn>
              <a:cxn ang="0">
                <a:pos x="53" y="1292"/>
              </a:cxn>
              <a:cxn ang="0">
                <a:pos x="40" y="1234"/>
              </a:cxn>
              <a:cxn ang="0">
                <a:pos x="40" y="1176"/>
              </a:cxn>
              <a:cxn ang="0">
                <a:pos x="53" y="1118"/>
              </a:cxn>
              <a:cxn ang="0">
                <a:pos x="66" y="1060"/>
              </a:cxn>
              <a:cxn ang="0">
                <a:pos x="66" y="987"/>
              </a:cxn>
              <a:cxn ang="0">
                <a:pos x="66" y="929"/>
              </a:cxn>
              <a:cxn ang="0">
                <a:pos x="66" y="871"/>
              </a:cxn>
              <a:cxn ang="0">
                <a:pos x="66" y="798"/>
              </a:cxn>
              <a:cxn ang="0">
                <a:pos x="66" y="726"/>
              </a:cxn>
              <a:cxn ang="0">
                <a:pos x="66" y="668"/>
              </a:cxn>
              <a:cxn ang="0">
                <a:pos x="66" y="552"/>
              </a:cxn>
              <a:cxn ang="0">
                <a:pos x="53" y="494"/>
              </a:cxn>
              <a:cxn ang="0">
                <a:pos x="53" y="436"/>
              </a:cxn>
              <a:cxn ang="0">
                <a:pos x="53" y="377"/>
              </a:cxn>
              <a:cxn ang="0">
                <a:pos x="53" y="319"/>
              </a:cxn>
              <a:cxn ang="0">
                <a:pos x="53" y="261"/>
              </a:cxn>
              <a:cxn ang="0">
                <a:pos x="53" y="203"/>
              </a:cxn>
              <a:cxn ang="0">
                <a:pos x="53" y="145"/>
              </a:cxn>
              <a:cxn ang="0">
                <a:pos x="27" y="87"/>
              </a:cxn>
              <a:cxn ang="0">
                <a:pos x="0" y="0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auto">
          <a:xfrm>
            <a:off x="412750" y="693738"/>
            <a:ext cx="147638" cy="2697162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79" y="73"/>
              </a:cxn>
              <a:cxn ang="0">
                <a:pos x="79" y="131"/>
              </a:cxn>
              <a:cxn ang="0">
                <a:pos x="66" y="189"/>
              </a:cxn>
              <a:cxn ang="0">
                <a:pos x="26" y="247"/>
              </a:cxn>
              <a:cxn ang="0">
                <a:pos x="26" y="305"/>
              </a:cxn>
              <a:cxn ang="0">
                <a:pos x="26" y="363"/>
              </a:cxn>
              <a:cxn ang="0">
                <a:pos x="39" y="421"/>
              </a:cxn>
              <a:cxn ang="0">
                <a:pos x="53" y="479"/>
              </a:cxn>
              <a:cxn ang="0">
                <a:pos x="53" y="537"/>
              </a:cxn>
              <a:cxn ang="0">
                <a:pos x="39" y="610"/>
              </a:cxn>
              <a:cxn ang="0">
                <a:pos x="39" y="668"/>
              </a:cxn>
              <a:cxn ang="0">
                <a:pos x="39" y="726"/>
              </a:cxn>
              <a:cxn ang="0">
                <a:pos x="39" y="784"/>
              </a:cxn>
              <a:cxn ang="0">
                <a:pos x="13" y="856"/>
              </a:cxn>
              <a:cxn ang="0">
                <a:pos x="0" y="914"/>
              </a:cxn>
              <a:cxn ang="0">
                <a:pos x="0" y="972"/>
              </a:cxn>
              <a:cxn ang="0">
                <a:pos x="26" y="1030"/>
              </a:cxn>
              <a:cxn ang="0">
                <a:pos x="26" y="1103"/>
              </a:cxn>
              <a:cxn ang="0">
                <a:pos x="13" y="1176"/>
              </a:cxn>
              <a:cxn ang="0">
                <a:pos x="13" y="1234"/>
              </a:cxn>
              <a:cxn ang="0">
                <a:pos x="13" y="1292"/>
              </a:cxn>
              <a:cxn ang="0">
                <a:pos x="13" y="1350"/>
              </a:cxn>
              <a:cxn ang="0">
                <a:pos x="0" y="1408"/>
              </a:cxn>
              <a:cxn ang="0">
                <a:pos x="0" y="1466"/>
              </a:cxn>
              <a:cxn ang="0">
                <a:pos x="13" y="1524"/>
              </a:cxn>
              <a:cxn ang="0">
                <a:pos x="53" y="1582"/>
              </a:cxn>
              <a:cxn ang="0">
                <a:pos x="53" y="1640"/>
              </a:cxn>
              <a:cxn ang="0">
                <a:pos x="26" y="1698"/>
              </a:cxn>
              <a:cxn ang="0">
                <a:pos x="53" y="1640"/>
              </a:cxn>
              <a:cxn ang="0">
                <a:pos x="39" y="1567"/>
              </a:cxn>
              <a:cxn ang="0">
                <a:pos x="26" y="1509"/>
              </a:cxn>
              <a:cxn ang="0">
                <a:pos x="26" y="1437"/>
              </a:cxn>
              <a:cxn ang="0">
                <a:pos x="26" y="1379"/>
              </a:cxn>
              <a:cxn ang="0">
                <a:pos x="26" y="1321"/>
              </a:cxn>
              <a:cxn ang="0">
                <a:pos x="26" y="1263"/>
              </a:cxn>
              <a:cxn ang="0">
                <a:pos x="26" y="1205"/>
              </a:cxn>
              <a:cxn ang="0">
                <a:pos x="53" y="1147"/>
              </a:cxn>
              <a:cxn ang="0">
                <a:pos x="66" y="1088"/>
              </a:cxn>
              <a:cxn ang="0">
                <a:pos x="39" y="1030"/>
              </a:cxn>
              <a:cxn ang="0">
                <a:pos x="13" y="972"/>
              </a:cxn>
              <a:cxn ang="0">
                <a:pos x="13" y="914"/>
              </a:cxn>
              <a:cxn ang="0">
                <a:pos x="26" y="856"/>
              </a:cxn>
              <a:cxn ang="0">
                <a:pos x="39" y="798"/>
              </a:cxn>
              <a:cxn ang="0">
                <a:pos x="39" y="740"/>
              </a:cxn>
              <a:cxn ang="0">
                <a:pos x="53" y="682"/>
              </a:cxn>
              <a:cxn ang="0">
                <a:pos x="66" y="624"/>
              </a:cxn>
              <a:cxn ang="0">
                <a:pos x="66" y="566"/>
              </a:cxn>
              <a:cxn ang="0">
                <a:pos x="53" y="508"/>
              </a:cxn>
              <a:cxn ang="0">
                <a:pos x="39" y="450"/>
              </a:cxn>
              <a:cxn ang="0">
                <a:pos x="26" y="392"/>
              </a:cxn>
              <a:cxn ang="0">
                <a:pos x="26" y="334"/>
              </a:cxn>
              <a:cxn ang="0">
                <a:pos x="26" y="276"/>
              </a:cxn>
              <a:cxn ang="0">
                <a:pos x="66" y="218"/>
              </a:cxn>
              <a:cxn ang="0">
                <a:pos x="66" y="160"/>
              </a:cxn>
              <a:cxn ang="0">
                <a:pos x="66" y="102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0"/>
            <a:ext cx="1978025" cy="1955800"/>
            <a:chOff x="0" y="0"/>
            <a:chExt cx="1246" cy="1232"/>
          </a:xfrm>
        </p:grpSpPr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0" charset="0"/>
              </a:endParaRPr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341313" y="438150"/>
            <a:ext cx="28257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charset="0"/>
              </a:rPr>
              <a:t> DRESSING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charset="0"/>
              </a:rPr>
              <a:t>        THE                                    </a:t>
            </a:r>
          </a:p>
          <a:p>
            <a:pPr algn="l">
              <a:defRPr/>
            </a:pPr>
            <a:r>
              <a:rPr lang="en-US" sz="2000" b="1">
                <a:solidFill>
                  <a:srgbClr val="FFD34A"/>
                </a:solidFill>
                <a:latin typeface="Times" charset="0"/>
              </a:rPr>
              <a:t>   STAGE</a:t>
            </a:r>
          </a:p>
        </p:txBody>
      </p:sp>
      <p:sp>
        <p:nvSpPr>
          <p:cNvPr id="3" name="Text Box 50"/>
          <p:cNvSpPr txBox="1">
            <a:spLocks noChangeArrowheads="1"/>
          </p:cNvSpPr>
          <p:nvPr userDrawn="1"/>
        </p:nvSpPr>
        <p:spPr bwMode="auto">
          <a:xfrm>
            <a:off x="263525" y="6542088"/>
            <a:ext cx="10334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i="0">
                <a:solidFill>
                  <a:srgbClr val="FFFFFF"/>
                </a:solidFill>
                <a:latin typeface="Arial" charset="0"/>
              </a:rPr>
              <a:t>© 2006 TBBMI</a:t>
            </a:r>
          </a:p>
        </p:txBody>
      </p:sp>
      <p:sp>
        <p:nvSpPr>
          <p:cNvPr id="1075" name="Rectangle 51"/>
          <p:cNvSpPr>
            <a:spLocks noChangeArrowheads="1"/>
          </p:cNvSpPr>
          <p:nvPr userDrawn="1"/>
        </p:nvSpPr>
        <p:spPr bwMode="auto">
          <a:xfrm>
            <a:off x="7618413" y="6529388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9.7.02.</a:t>
            </a:r>
          </a:p>
        </p:txBody>
      </p:sp>
      <p:sp>
        <p:nvSpPr>
          <p:cNvPr id="1081" name="Rectangle 57"/>
          <p:cNvSpPr>
            <a:spLocks noChangeArrowheads="1"/>
          </p:cNvSpPr>
          <p:nvPr userDrawn="1"/>
        </p:nvSpPr>
        <p:spPr bwMode="auto">
          <a:xfrm>
            <a:off x="1562100" y="812800"/>
            <a:ext cx="6934200" cy="53721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rgbClr val="000099">
                  <a:gamma/>
                  <a:shade val="23922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61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algn="l"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7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4338" name="Text Box 2" descr="Text Box 3"/>
          <p:cNvSpPr txBox="1">
            <a:spLocks/>
          </p:cNvSpPr>
          <p:nvPr/>
        </p:nvSpPr>
        <p:spPr bwMode="auto">
          <a:xfrm>
            <a:off x="1866900" y="5591175"/>
            <a:ext cx="5537200" cy="395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2391" dir="1784693" algn="ctr" rotWithShape="0">
              <a:srgbClr val="000000">
                <a:alpha val="74997"/>
              </a:srgbClr>
            </a:outerShdw>
          </a:effectLst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Ministry of ScriptureTechnologies International</a:t>
            </a:r>
          </a:p>
        </p:txBody>
      </p:sp>
      <p:sp>
        <p:nvSpPr>
          <p:cNvPr id="14339" name="AutoShape 3" descr="Freeform 4"/>
          <p:cNvSpPr>
            <a:spLocks/>
          </p:cNvSpPr>
          <p:nvPr/>
        </p:nvSpPr>
        <p:spPr bwMode="auto">
          <a:xfrm>
            <a:off x="654050" y="6175375"/>
            <a:ext cx="269875" cy="161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08" y="4235"/>
                </a:moveTo>
                <a:lnTo>
                  <a:pt x="1525" y="3812"/>
                </a:lnTo>
                <a:lnTo>
                  <a:pt x="2033" y="3812"/>
                </a:lnTo>
                <a:lnTo>
                  <a:pt x="2541" y="2965"/>
                </a:lnTo>
                <a:lnTo>
                  <a:pt x="3304" y="2541"/>
                </a:lnTo>
                <a:lnTo>
                  <a:pt x="3812" y="2541"/>
                </a:lnTo>
                <a:lnTo>
                  <a:pt x="4574" y="2118"/>
                </a:lnTo>
                <a:lnTo>
                  <a:pt x="5336" y="1271"/>
                </a:lnTo>
                <a:lnTo>
                  <a:pt x="6607" y="1271"/>
                </a:lnTo>
                <a:lnTo>
                  <a:pt x="7624" y="847"/>
                </a:lnTo>
                <a:lnTo>
                  <a:pt x="9402" y="424"/>
                </a:lnTo>
                <a:lnTo>
                  <a:pt x="10673" y="0"/>
                </a:lnTo>
                <a:lnTo>
                  <a:pt x="15247" y="0"/>
                </a:lnTo>
                <a:lnTo>
                  <a:pt x="17534" y="1271"/>
                </a:lnTo>
                <a:lnTo>
                  <a:pt x="18042" y="2118"/>
                </a:lnTo>
                <a:lnTo>
                  <a:pt x="20329" y="4659"/>
                </a:lnTo>
                <a:lnTo>
                  <a:pt x="20838" y="5506"/>
                </a:lnTo>
                <a:lnTo>
                  <a:pt x="21346" y="5929"/>
                </a:lnTo>
                <a:lnTo>
                  <a:pt x="21600" y="7200"/>
                </a:lnTo>
                <a:lnTo>
                  <a:pt x="21600" y="13976"/>
                </a:lnTo>
                <a:lnTo>
                  <a:pt x="21092" y="16518"/>
                </a:lnTo>
                <a:lnTo>
                  <a:pt x="20584" y="18212"/>
                </a:lnTo>
                <a:lnTo>
                  <a:pt x="20584" y="19059"/>
                </a:lnTo>
                <a:lnTo>
                  <a:pt x="20075" y="19482"/>
                </a:lnTo>
                <a:lnTo>
                  <a:pt x="19567" y="20753"/>
                </a:lnTo>
                <a:lnTo>
                  <a:pt x="19059" y="21176"/>
                </a:lnTo>
                <a:lnTo>
                  <a:pt x="18042" y="21600"/>
                </a:lnTo>
                <a:lnTo>
                  <a:pt x="13976" y="21600"/>
                </a:lnTo>
                <a:lnTo>
                  <a:pt x="12452" y="20753"/>
                </a:lnTo>
                <a:lnTo>
                  <a:pt x="10927" y="19482"/>
                </a:lnTo>
                <a:lnTo>
                  <a:pt x="10165" y="19059"/>
                </a:lnTo>
                <a:lnTo>
                  <a:pt x="9656" y="18635"/>
                </a:lnTo>
                <a:lnTo>
                  <a:pt x="9148" y="17788"/>
                </a:lnTo>
                <a:lnTo>
                  <a:pt x="8640" y="17365"/>
                </a:lnTo>
                <a:lnTo>
                  <a:pt x="7878" y="16518"/>
                </a:lnTo>
                <a:lnTo>
                  <a:pt x="6353" y="15247"/>
                </a:lnTo>
                <a:lnTo>
                  <a:pt x="5591" y="14824"/>
                </a:lnTo>
                <a:lnTo>
                  <a:pt x="4828" y="13976"/>
                </a:lnTo>
                <a:lnTo>
                  <a:pt x="4320" y="13129"/>
                </a:lnTo>
                <a:lnTo>
                  <a:pt x="3812" y="12706"/>
                </a:lnTo>
                <a:lnTo>
                  <a:pt x="2795" y="11012"/>
                </a:lnTo>
                <a:lnTo>
                  <a:pt x="2033" y="10165"/>
                </a:lnTo>
                <a:lnTo>
                  <a:pt x="1271" y="9741"/>
                </a:lnTo>
                <a:lnTo>
                  <a:pt x="762" y="9318"/>
                </a:lnTo>
                <a:lnTo>
                  <a:pt x="254" y="9318"/>
                </a:lnTo>
                <a:lnTo>
                  <a:pt x="0" y="8471"/>
                </a:lnTo>
                <a:lnTo>
                  <a:pt x="0" y="7624"/>
                </a:lnTo>
                <a:lnTo>
                  <a:pt x="254" y="6776"/>
                </a:lnTo>
                <a:lnTo>
                  <a:pt x="762" y="6353"/>
                </a:lnTo>
                <a:lnTo>
                  <a:pt x="1271" y="5506"/>
                </a:lnTo>
                <a:lnTo>
                  <a:pt x="1779" y="5082"/>
                </a:lnTo>
                <a:lnTo>
                  <a:pt x="2287" y="4235"/>
                </a:lnTo>
                <a:lnTo>
                  <a:pt x="3304" y="3388"/>
                </a:lnTo>
                <a:lnTo>
                  <a:pt x="3558" y="2541"/>
                </a:lnTo>
                <a:lnTo>
                  <a:pt x="3558" y="1694"/>
                </a:lnTo>
                <a:lnTo>
                  <a:pt x="4574" y="2965"/>
                </a:lnTo>
                <a:lnTo>
                  <a:pt x="3558" y="2541"/>
                </a:lnTo>
                <a:lnTo>
                  <a:pt x="3304" y="424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0" name="Rectangle 4" descr="Rectangle 5"/>
          <p:cNvSpPr>
            <a:spLocks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1" name="Rectangle 5" descr="Rectangle 6"/>
          <p:cNvSpPr>
            <a:spLocks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2" name="Rectangle 6" descr="Rectangle 7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7223D"/>
              </a:gs>
              <a:gs pos="50000">
                <a:srgbClr val="618FFD"/>
              </a:gs>
              <a:gs pos="100000">
                <a:srgbClr val="17223D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3" name="Text Box 7" descr="Rectangle 11"/>
          <p:cNvSpPr txBox="1">
            <a:spLocks/>
          </p:cNvSpPr>
          <p:nvPr/>
        </p:nvSpPr>
        <p:spPr bwMode="auto">
          <a:xfrm>
            <a:off x="0" y="1196752"/>
            <a:ext cx="9143999" cy="88165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>
              <a:lnSpc>
                <a:spcPct val="70000"/>
              </a:lnSpc>
              <a:spcBef>
                <a:spcPts val="4300"/>
              </a:spcBef>
            </a:pPr>
            <a:r>
              <a:rPr lang="ar-JO" sz="7200" dirty="0">
                <a:solidFill>
                  <a:srgbClr val="FFFF00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الكتاب المقدس المفتوح</a:t>
            </a:r>
            <a:endParaRPr lang="ar-JO" sz="7200" b="1" dirty="0">
              <a:solidFill>
                <a:srgbClr val="FFFF00"/>
              </a:solidFill>
            </a:endParaRPr>
          </a:p>
        </p:txBody>
      </p:sp>
      <p:sp>
        <p:nvSpPr>
          <p:cNvPr id="14344" name="Line 8" descr="Line 12"/>
          <p:cNvSpPr>
            <a:spLocks noChangeShapeType="1"/>
          </p:cNvSpPr>
          <p:nvPr/>
        </p:nvSpPr>
        <p:spPr bwMode="auto">
          <a:xfrm>
            <a:off x="338138" y="330200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5" name="Line 9" descr="Line 13"/>
          <p:cNvSpPr>
            <a:spLocks noChangeShapeType="1"/>
          </p:cNvSpPr>
          <p:nvPr/>
        </p:nvSpPr>
        <p:spPr bwMode="auto">
          <a:xfrm>
            <a:off x="338138" y="500063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6" name="Line 10" descr="Line 14"/>
          <p:cNvSpPr>
            <a:spLocks noChangeShapeType="1"/>
          </p:cNvSpPr>
          <p:nvPr/>
        </p:nvSpPr>
        <p:spPr bwMode="auto">
          <a:xfrm>
            <a:off x="338138" y="668338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7" name="Line 11" descr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8" name="Line 12" descr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9" name="Text Box 13" descr="Rectangle 18"/>
          <p:cNvSpPr txBox="1">
            <a:spLocks/>
          </p:cNvSpPr>
          <p:nvPr/>
        </p:nvSpPr>
        <p:spPr bwMode="auto">
          <a:xfrm>
            <a:off x="898908" y="3472739"/>
            <a:ext cx="3222625" cy="5664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>
              <a:lnSpc>
                <a:spcPct val="60000"/>
              </a:lnSpc>
              <a:spcBef>
                <a:spcPts val="1900"/>
              </a:spcBef>
            </a:pPr>
            <a:r>
              <a:rPr lang="ar-JO" sz="4800" dirty="0">
                <a:solidFill>
                  <a:srgbClr val="66FFFF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أجزاء و مقاطع</a:t>
            </a:r>
            <a:endParaRPr lang="ar-JO" sz="4800" b="1" dirty="0">
              <a:solidFill>
                <a:srgbClr val="66FFFF"/>
              </a:solidFill>
            </a:endParaRPr>
          </a:p>
        </p:txBody>
      </p:sp>
      <p:pic>
        <p:nvPicPr>
          <p:cNvPr id="14350" name="Picture 14" descr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175" y="1946052"/>
            <a:ext cx="4703763" cy="33035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2319588" algn="ctr" rotWithShape="0">
              <a:srgbClr val="000000">
                <a:alpha val="74997"/>
              </a:srgbClr>
            </a:outerShdw>
          </a:effectLst>
        </p:spPr>
      </p:pic>
      <p:sp>
        <p:nvSpPr>
          <p:cNvPr id="14351" name="Text Box 15" descr="Text Box 23"/>
          <p:cNvSpPr txBox="1">
            <a:spLocks/>
          </p:cNvSpPr>
          <p:nvPr/>
        </p:nvSpPr>
        <p:spPr bwMode="auto">
          <a:xfrm>
            <a:off x="606425" y="5489575"/>
            <a:ext cx="8054975" cy="66516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3080412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>
                <a:solidFill>
                  <a:srgbClr val="21ED11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منظم </a:t>
            </a:r>
            <a:r>
              <a:rPr lang="ar-JO" sz="3200" b="1">
                <a:solidFill>
                  <a:srgbClr val="21ED1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... </a:t>
            </a:r>
            <a:r>
              <a:rPr lang="ar-JO" sz="3200">
                <a:solidFill>
                  <a:srgbClr val="21ED11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متدرج </a:t>
            </a:r>
            <a:r>
              <a:rPr lang="ar-JO" sz="3200" b="1">
                <a:solidFill>
                  <a:srgbClr val="21ED1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... </a:t>
            </a:r>
            <a:r>
              <a:rPr lang="ar-JO" sz="3200">
                <a:solidFill>
                  <a:srgbClr val="21ED11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خالد</a:t>
            </a:r>
            <a:endParaRPr lang="ar-JO" sz="3200" b="1">
              <a:solidFill>
                <a:srgbClr val="21ED11"/>
              </a:solidFill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52" name="Text Box 16" descr="Text Box 24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14353" name="Line 17" descr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54" name="Text Box 18" descr="Text Box 33"/>
          <p:cNvSpPr txBox="1">
            <a:spLocks/>
          </p:cNvSpPr>
          <p:nvPr/>
        </p:nvSpPr>
        <p:spPr bwMode="auto">
          <a:xfrm>
            <a:off x="519113" y="6407150"/>
            <a:ext cx="835025" cy="2143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14355" name="Text Box 19" descr="Rectangle 34"/>
          <p:cNvSpPr txBox="1">
            <a:spLocks/>
          </p:cNvSpPr>
          <p:nvPr/>
        </p:nvSpPr>
        <p:spPr bwMode="auto">
          <a:xfrm>
            <a:off x="7586663" y="6381750"/>
            <a:ext cx="655637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14356" name="Text Box 20" descr="Rectangle 35"/>
          <p:cNvSpPr txBox="1">
            <a:spLocks/>
          </p:cNvSpPr>
          <p:nvPr/>
        </p:nvSpPr>
        <p:spPr bwMode="auto">
          <a:xfrm>
            <a:off x="8131175" y="638175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04</a:t>
            </a:r>
          </a:p>
        </p:txBody>
      </p:sp>
      <p:sp>
        <p:nvSpPr>
          <p:cNvPr id="14357" name="Text Box 21" descr="Text Box 36"/>
          <p:cNvSpPr txBox="1">
            <a:spLocks/>
          </p:cNvSpPr>
          <p:nvPr/>
        </p:nvSpPr>
        <p:spPr bwMode="auto">
          <a:xfrm>
            <a:off x="8437563" y="6343650"/>
            <a:ext cx="492125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F85850-4185-59E2-8356-97970DB58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9575"/>
            <a:ext cx="9144000" cy="1368426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rtl="1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صممها د. جون </a:t>
            </a:r>
            <a:r>
              <a:rPr kumimoji="0" lang="ar-J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فرايمان</a:t>
            </a:r>
            <a:r>
              <a:rPr kumimoji="0" lang="ar-L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،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تكساس</a:t>
            </a:r>
            <a:r>
              <a:rPr kumimoji="0" lang="ar-L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،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أمريكا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</a:b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تم تدريسها بواسطة الدكتور ريك </a:t>
            </a:r>
            <a:r>
              <a:rPr kumimoji="0" lang="ar-SA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غريفيث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، المؤسسة الأردنية اللاهونية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</a:b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جميع الملفات بعدة لغات للتحميل مجانًا في 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03349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 descr="Rectangle 8"/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22530" name="Text Box 2" descr="Rectangle 9"/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22531" name="Text Box 3" descr="Rectangle 10"/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22532" name="Text Box 4" descr="Rectangle 11"/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22533" name="Text Box 5" descr="Rectangle 12"/>
          <p:cNvSpPr txBox="1">
            <a:spLocks/>
          </p:cNvSpPr>
          <p:nvPr/>
        </p:nvSpPr>
        <p:spPr bwMode="auto">
          <a:xfrm>
            <a:off x="5603875" y="2936875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 dirty="0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22534" name="Text Box 6" descr="Rectangle 13"/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22535" name="Text Box 7" descr="Rectangle 14"/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22536" name="Text Box 8" descr="Rectangle 15"/>
          <p:cNvSpPr txBox="1">
            <a:spLocks/>
          </p:cNvSpPr>
          <p:nvPr/>
        </p:nvSpPr>
        <p:spPr bwMode="auto">
          <a:xfrm>
            <a:off x="7242175" y="48196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22537" name="Line 9" descr="Line 16"/>
          <p:cNvSpPr>
            <a:spLocks noChangeShapeType="1"/>
          </p:cNvSpPr>
          <p:nvPr/>
        </p:nvSpPr>
        <p:spPr bwMode="auto">
          <a:xfrm flipV="1">
            <a:off x="2212975" y="3271838"/>
            <a:ext cx="3417888" cy="1574800"/>
          </a:xfrm>
          <a:prstGeom prst="line">
            <a:avLst/>
          </a:prstGeom>
          <a:noFill/>
          <a:ln w="76200" cap="flat" cmpd="sng">
            <a:solidFill>
              <a:srgbClr val="F9A9B6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22538" name="Line 10" descr="Line 17"/>
          <p:cNvSpPr>
            <a:spLocks noChangeShapeType="1"/>
          </p:cNvSpPr>
          <p:nvPr/>
        </p:nvSpPr>
        <p:spPr bwMode="auto">
          <a:xfrm flipV="1">
            <a:off x="2684463" y="3630613"/>
            <a:ext cx="3467100" cy="268287"/>
          </a:xfrm>
          <a:prstGeom prst="line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22539" name="Line 11" descr="Line 18"/>
          <p:cNvSpPr>
            <a:spLocks noChangeShapeType="1"/>
          </p:cNvSpPr>
          <p:nvPr/>
        </p:nvSpPr>
        <p:spPr bwMode="auto">
          <a:xfrm>
            <a:off x="3581400" y="3189288"/>
            <a:ext cx="2995613" cy="1092200"/>
          </a:xfrm>
          <a:prstGeom prst="line">
            <a:avLst/>
          </a:prstGeom>
          <a:noFill/>
          <a:ln w="76200" cap="flat" cmpd="sng">
            <a:solidFill>
              <a:srgbClr val="21ED11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22540" name="Line 12" descr="Line 19"/>
          <p:cNvSpPr>
            <a:spLocks noChangeShapeType="1"/>
          </p:cNvSpPr>
          <p:nvPr/>
        </p:nvSpPr>
        <p:spPr bwMode="auto">
          <a:xfrm>
            <a:off x="4922838" y="3008313"/>
            <a:ext cx="2327275" cy="1979612"/>
          </a:xfrm>
          <a:prstGeom prst="lin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22541" name="Text Box 13" descr="Text Box 2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22544" name="Text Box 16" descr="Rectangle 33"/>
          <p:cNvSpPr txBox="1">
            <a:spLocks/>
          </p:cNvSpPr>
          <p:nvPr/>
        </p:nvSpPr>
        <p:spPr bwMode="auto">
          <a:xfrm>
            <a:off x="8142288" y="6426200"/>
            <a:ext cx="25876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08</a:t>
            </a:r>
          </a:p>
        </p:txBody>
      </p:sp>
      <p:sp>
        <p:nvSpPr>
          <p:cNvPr id="22545" name="Text Box 17" descr="Text Box 34"/>
          <p:cNvSpPr txBox="1">
            <a:spLocks/>
          </p:cNvSpPr>
          <p:nvPr/>
        </p:nvSpPr>
        <p:spPr bwMode="auto">
          <a:xfrm>
            <a:off x="8572500" y="6375400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</a:t>
            </a:r>
          </a:p>
        </p:txBody>
      </p:sp>
      <p:sp>
        <p:nvSpPr>
          <p:cNvPr id="19" name="Text Box 23" descr="Text Box 62">
            <a:extLst>
              <a:ext uri="{FF2B5EF4-FFF2-40B4-BE49-F238E27FC236}">
                <a16:creationId xmlns:a16="http://schemas.microsoft.com/office/drawing/2014/main" id="{DB5A5808-5998-BE4C-992E-EF236952F94A}"/>
              </a:ext>
            </a:extLst>
          </p:cNvPr>
          <p:cNvSpPr txBox="1">
            <a:spLocks/>
          </p:cNvSpPr>
          <p:nvPr/>
        </p:nvSpPr>
        <p:spPr bwMode="auto">
          <a:xfrm>
            <a:off x="243458" y="695598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" name="Text Box 24" descr="Text Box 63">
            <a:extLst>
              <a:ext uri="{FF2B5EF4-FFF2-40B4-BE49-F238E27FC236}">
                <a16:creationId xmlns:a16="http://schemas.microsoft.com/office/drawing/2014/main" id="{8F12967C-8E91-1840-8042-47B06AA0F423}"/>
              </a:ext>
            </a:extLst>
          </p:cNvPr>
          <p:cNvSpPr txBox="1">
            <a:spLocks/>
          </p:cNvSpPr>
          <p:nvPr/>
        </p:nvSpPr>
        <p:spPr bwMode="auto">
          <a:xfrm>
            <a:off x="6012160" y="687388"/>
            <a:ext cx="2927053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 autoUpdateAnimBg="0"/>
      <p:bldP spid="22538" grpId="0" animBg="1" autoUpdateAnimBg="0"/>
      <p:bldP spid="22539" grpId="0" animBg="1" autoUpdateAnimBg="0"/>
      <p:bldP spid="22540" grpId="0" animBg="1" autoUpdateAnimBg="0"/>
      <p:bldP spid="19" grpId="0" autoUpdateAnimBg="0"/>
      <p:bldP spid="2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 descr="Rectangle 4"/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 dirty="0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24578" name="Text Box 2" descr="Rectangle 5"/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24579" name="Text Box 3" descr="Rectangle 6"/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24580" name="Text Box 4" descr="Rectangle 7"/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24581" name="Text Box 5" descr="Rectangle 8"/>
          <p:cNvSpPr txBox="1">
            <a:spLocks/>
          </p:cNvSpPr>
          <p:nvPr/>
        </p:nvSpPr>
        <p:spPr bwMode="auto">
          <a:xfrm>
            <a:off x="5603875" y="2936875"/>
            <a:ext cx="725488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 dirty="0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24582" name="Text Box 6" descr="Rectangle 9"/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24583" name="Text Box 7" descr="Rectangle 10"/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24584" name="Text Box 8" descr="Rectangle 11"/>
          <p:cNvSpPr txBox="1">
            <a:spLocks/>
          </p:cNvSpPr>
          <p:nvPr/>
        </p:nvSpPr>
        <p:spPr bwMode="auto">
          <a:xfrm>
            <a:off x="7242175" y="48196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865313" y="2922588"/>
            <a:ext cx="4127500" cy="2095500"/>
            <a:chOff x="-1" y="-1"/>
            <a:chExt cx="4125915" cy="2095501"/>
          </a:xfrm>
        </p:grpSpPr>
        <p:sp>
          <p:nvSpPr>
            <p:cNvPr id="24586" name="Oval 10" descr="Oval 17"/>
            <p:cNvSpPr>
              <a:spLocks/>
            </p:cNvSpPr>
            <p:nvPr/>
          </p:nvSpPr>
          <p:spPr bwMode="auto">
            <a:xfrm>
              <a:off x="-1" y="1620837"/>
              <a:ext cx="574677" cy="474663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4587" name="Oval 11" descr="Oval 18"/>
            <p:cNvSpPr>
              <a:spLocks/>
            </p:cNvSpPr>
            <p:nvPr/>
          </p:nvSpPr>
          <p:spPr bwMode="auto">
            <a:xfrm>
              <a:off x="3551237" y="-1"/>
              <a:ext cx="574677" cy="474664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4588" name="Line 12" descr="Line 19"/>
            <p:cNvSpPr>
              <a:spLocks noChangeShapeType="1"/>
            </p:cNvSpPr>
            <p:nvPr/>
          </p:nvSpPr>
          <p:spPr bwMode="auto">
            <a:xfrm flipV="1">
              <a:off x="547687" y="346074"/>
              <a:ext cx="3054351" cy="1400177"/>
            </a:xfrm>
            <a:prstGeom prst="lin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24589" name="Line 13" descr="Line 3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4590" name="Line 14" descr="Line 3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7475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4591" name="Text Box 15" descr="Rectangle 43"/>
          <p:cNvSpPr txBox="1">
            <a:spLocks/>
          </p:cNvSpPr>
          <p:nvPr/>
        </p:nvSpPr>
        <p:spPr bwMode="auto">
          <a:xfrm rot="240000">
            <a:off x="2480469" y="4843138"/>
            <a:ext cx="704850" cy="28982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300" b="1" dirty="0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 </a:t>
            </a:r>
            <a:r>
              <a:rPr lang="ar-LB" sz="1300" b="1" dirty="0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الناموس</a:t>
            </a:r>
            <a:endParaRPr lang="ar-JO" sz="1300" b="1" dirty="0">
              <a:solidFill>
                <a:srgbClr val="FFFF00"/>
              </a:solidFill>
              <a:latin typeface="Helvetica BlackOblique" charset="0"/>
              <a:ea typeface="Helvetica BlackOblique" charset="0"/>
              <a:cs typeface="Helvetica BlackOblique" charset="0"/>
              <a:sym typeface="Helvetica BlackOblique" charset="0"/>
            </a:endParaRPr>
          </a:p>
        </p:txBody>
      </p:sp>
      <p:sp>
        <p:nvSpPr>
          <p:cNvPr id="24592" name="Text Box 16" descr="Rectangle 44"/>
          <p:cNvSpPr txBox="1">
            <a:spLocks/>
          </p:cNvSpPr>
          <p:nvPr/>
        </p:nvSpPr>
        <p:spPr bwMode="auto">
          <a:xfrm rot="18254599">
            <a:off x="4894285" y="3696670"/>
            <a:ext cx="807831" cy="33598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600" b="1" dirty="0">
                <a:solidFill>
                  <a:srgbClr val="FFFF00"/>
                </a:solidFill>
                <a:latin typeface="Arial" panose="020B0604020202020204" pitchFamily="34" charset="0"/>
                <a:ea typeface="Helvetica BlackOblique" charset="0"/>
                <a:cs typeface="Arial" panose="020B0604020202020204" pitchFamily="34" charset="0"/>
                <a:sym typeface="Helvetica BlackOblique" charset="0"/>
              </a:rPr>
              <a:t>الأناجيل</a:t>
            </a:r>
          </a:p>
        </p:txBody>
      </p:sp>
      <p:sp>
        <p:nvSpPr>
          <p:cNvPr id="24593" name="Oval 17" descr="Oval 14"/>
          <p:cNvSpPr>
            <a:spLocks/>
          </p:cNvSpPr>
          <p:nvPr/>
        </p:nvSpPr>
        <p:spPr bwMode="auto">
          <a:xfrm>
            <a:off x="2295525" y="4730750"/>
            <a:ext cx="1135063" cy="592138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4594" name="Oval 18" descr="Oval 15"/>
          <p:cNvSpPr>
            <a:spLocks/>
          </p:cNvSpPr>
          <p:nvPr/>
        </p:nvSpPr>
        <p:spPr bwMode="auto">
          <a:xfrm rot="18459551">
            <a:off x="4744763" y="3588788"/>
            <a:ext cx="1107834" cy="592138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4595" name="AutoShape 19" descr="AutoShape 48"/>
          <p:cNvSpPr>
            <a:spLocks/>
          </p:cNvSpPr>
          <p:nvPr/>
        </p:nvSpPr>
        <p:spPr bwMode="auto">
          <a:xfrm>
            <a:off x="2800350" y="3641725"/>
            <a:ext cx="3271838" cy="1625600"/>
          </a:xfrm>
          <a:custGeom>
            <a:avLst/>
            <a:gdLst>
              <a:gd name="T0" fmla="+- 0 11097 594"/>
              <a:gd name="T1" fmla="*/ T0 w 21006"/>
              <a:gd name="T2" fmla="+- 0 11424 1249"/>
              <a:gd name="T3" fmla="*/ 11424 h 20351"/>
              <a:gd name="T4" fmla="+- 0 11097 594"/>
              <a:gd name="T5" fmla="*/ T4 w 21006"/>
              <a:gd name="T6" fmla="+- 0 11424 1249"/>
              <a:gd name="T7" fmla="*/ 11424 h 20351"/>
              <a:gd name="T8" fmla="+- 0 11097 594"/>
              <a:gd name="T9" fmla="*/ T8 w 21006"/>
              <a:gd name="T10" fmla="+- 0 11424 1249"/>
              <a:gd name="T11" fmla="*/ 11424 h 20351"/>
              <a:gd name="T12" fmla="+- 0 11097 594"/>
              <a:gd name="T13" fmla="*/ T12 w 21006"/>
              <a:gd name="T14" fmla="+- 0 11424 1249"/>
              <a:gd name="T15" fmla="*/ 11424 h 2035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006" h="20351">
                <a:moveTo>
                  <a:pt x="16327" y="14545"/>
                </a:moveTo>
                <a:cubicBezTo>
                  <a:pt x="16327" y="14542"/>
                  <a:pt x="16328" y="14537"/>
                  <a:pt x="16327" y="14534"/>
                </a:cubicBezTo>
                <a:cubicBezTo>
                  <a:pt x="15822" y="7809"/>
                  <a:pt x="12303" y="3247"/>
                  <a:pt x="8467" y="4342"/>
                </a:cubicBezTo>
                <a:cubicBezTo>
                  <a:pt x="4630" y="5437"/>
                  <a:pt x="1930" y="11774"/>
                  <a:pt x="2435" y="18500"/>
                </a:cubicBezTo>
                <a:lnTo>
                  <a:pt x="81" y="19170"/>
                </a:lnTo>
                <a:cubicBezTo>
                  <a:pt x="-594" y="10169"/>
                  <a:pt x="3021" y="1683"/>
                  <a:pt x="8157" y="217"/>
                </a:cubicBezTo>
                <a:cubicBezTo>
                  <a:pt x="13292" y="-1249"/>
                  <a:pt x="18004" y="4860"/>
                  <a:pt x="18681" y="13862"/>
                </a:cubicBezTo>
                <a:cubicBezTo>
                  <a:pt x="18681" y="13867"/>
                  <a:pt x="18681" y="13873"/>
                  <a:pt x="18681" y="13878"/>
                </a:cubicBezTo>
                <a:lnTo>
                  <a:pt x="21006" y="13219"/>
                </a:lnTo>
                <a:lnTo>
                  <a:pt x="17962" y="20351"/>
                </a:lnTo>
                <a:lnTo>
                  <a:pt x="14002" y="15205"/>
                </a:lnTo>
                <a:lnTo>
                  <a:pt x="16327" y="14545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EF800"/>
              </a:gs>
              <a:gs pos="100000">
                <a:srgbClr val="000000"/>
              </a:gs>
            </a:gsLst>
            <a:lin ang="0"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89803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4596" name="Text Box 20" descr="Text Box 49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24599" name="Text Box 23" descr="Rectangle 59"/>
          <p:cNvSpPr txBox="1">
            <a:spLocks/>
          </p:cNvSpPr>
          <p:nvPr/>
        </p:nvSpPr>
        <p:spPr bwMode="auto">
          <a:xfrm>
            <a:off x="8142288" y="6426200"/>
            <a:ext cx="25876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09</a:t>
            </a:r>
          </a:p>
        </p:txBody>
      </p:sp>
      <p:sp>
        <p:nvSpPr>
          <p:cNvPr id="24600" name="Text Box 24" descr="Text Box 60"/>
          <p:cNvSpPr txBox="1">
            <a:spLocks/>
          </p:cNvSpPr>
          <p:nvPr/>
        </p:nvSpPr>
        <p:spPr bwMode="auto">
          <a:xfrm>
            <a:off x="8569325" y="6375400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3</a:t>
            </a:r>
          </a:p>
        </p:txBody>
      </p:sp>
      <p:sp>
        <p:nvSpPr>
          <p:cNvPr id="24601" name="Text Box 25" descr="Text Box 61"/>
          <p:cNvSpPr txBox="1">
            <a:spLocks/>
          </p:cNvSpPr>
          <p:nvPr/>
        </p:nvSpPr>
        <p:spPr bwMode="auto">
          <a:xfrm>
            <a:off x="447675" y="5657850"/>
            <a:ext cx="8169275" cy="663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ts val="2100"/>
              </a:spcBef>
            </a:pPr>
            <a:r>
              <a:rPr lang="ar-LB" b="1" dirty="0">
                <a:solidFill>
                  <a:srgbClr val="FEF8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b="1" dirty="0">
                <a:solidFill>
                  <a:srgbClr val="FEF8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وثــيـــقـــــة </a:t>
            </a:r>
            <a:r>
              <a:rPr lang="ar-LB" b="1" dirty="0">
                <a:solidFill>
                  <a:srgbClr val="FEF8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</a:t>
            </a:r>
            <a:r>
              <a:rPr lang="ar-JO" b="1" dirty="0">
                <a:solidFill>
                  <a:srgbClr val="FEF8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       البــدايـــــة </a:t>
            </a:r>
          </a:p>
        </p:txBody>
      </p:sp>
      <p:sp>
        <p:nvSpPr>
          <p:cNvPr id="29" name="Text Box 23" descr="Text Box 62">
            <a:extLst>
              <a:ext uri="{FF2B5EF4-FFF2-40B4-BE49-F238E27FC236}">
                <a16:creationId xmlns:a16="http://schemas.microsoft.com/office/drawing/2014/main" id="{DB5A5808-5998-BE4C-992E-EF236952F94A}"/>
              </a:ext>
            </a:extLst>
          </p:cNvPr>
          <p:cNvSpPr txBox="1">
            <a:spLocks/>
          </p:cNvSpPr>
          <p:nvPr/>
        </p:nvSpPr>
        <p:spPr bwMode="auto">
          <a:xfrm>
            <a:off x="243458" y="695598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" name="Text Box 24" descr="Text Box 63">
            <a:extLst>
              <a:ext uri="{FF2B5EF4-FFF2-40B4-BE49-F238E27FC236}">
                <a16:creationId xmlns:a16="http://schemas.microsoft.com/office/drawing/2014/main" id="{8F12967C-8E91-1840-8042-47B06AA0F423}"/>
              </a:ext>
            </a:extLst>
          </p:cNvPr>
          <p:cNvSpPr txBox="1">
            <a:spLocks/>
          </p:cNvSpPr>
          <p:nvPr/>
        </p:nvSpPr>
        <p:spPr bwMode="auto">
          <a:xfrm>
            <a:off x="6012160" y="687388"/>
            <a:ext cx="2927053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 autoUpdateAnimBg="0"/>
      <p:bldP spid="24592" grpId="0" autoUpdateAnimBg="0"/>
      <p:bldP spid="24593" grpId="0" animBg="1" autoUpdateAnimBg="0"/>
      <p:bldP spid="24594" grpId="0" animBg="1" autoUpdateAnimBg="0"/>
      <p:bldP spid="24595" grpId="0" animBg="1" autoUpdateAnimBg="0"/>
      <p:bldP spid="2460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 descr="Rectangle 74"/>
          <p:cNvSpPr txBox="1">
            <a:spLocks/>
          </p:cNvSpPr>
          <p:nvPr/>
        </p:nvSpPr>
        <p:spPr bwMode="auto">
          <a:xfrm rot="18254599">
            <a:off x="4686301" y="3146425"/>
            <a:ext cx="1847850" cy="3905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E8103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الأناجيل   </a:t>
            </a:r>
          </a:p>
        </p:txBody>
      </p:sp>
      <p:sp>
        <p:nvSpPr>
          <p:cNvPr id="26626" name="Text Box 2" descr="Rectangle 4"/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26627" name="Text Box 3" descr="Rectangle 5"/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26628" name="Text Box 4" descr="Rectangle 6"/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26629" name="Text Box 5" descr="Rectangle 7"/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26630" name="Text Box 6" descr="Rectangle 8"/>
          <p:cNvSpPr txBox="1">
            <a:spLocks/>
          </p:cNvSpPr>
          <p:nvPr/>
        </p:nvSpPr>
        <p:spPr bwMode="auto">
          <a:xfrm>
            <a:off x="5603875" y="2936875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26631" name="Text Box 7" descr="Rectangle 9"/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26632" name="Text Box 8" descr="Rectangle 10"/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26633" name="Text Box 9" descr="Rectangle 11"/>
          <p:cNvSpPr txBox="1">
            <a:spLocks/>
          </p:cNvSpPr>
          <p:nvPr/>
        </p:nvSpPr>
        <p:spPr bwMode="auto">
          <a:xfrm>
            <a:off x="7242175" y="48196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26634" name="Line 10" descr="Line 34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6635" name="Line 11" descr="Line 35"/>
          <p:cNvSpPr>
            <a:spLocks noChangeShapeType="1"/>
          </p:cNvSpPr>
          <p:nvPr/>
        </p:nvSpPr>
        <p:spPr bwMode="auto">
          <a:xfrm>
            <a:off x="2389188" y="4221163"/>
            <a:ext cx="1419225" cy="769937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6636" name="Line 12" descr="Line 38"/>
          <p:cNvSpPr>
            <a:spLocks noChangeShapeType="1"/>
          </p:cNvSpPr>
          <p:nvPr/>
        </p:nvSpPr>
        <p:spPr bwMode="auto">
          <a:xfrm flipH="1">
            <a:off x="4886325" y="3287713"/>
            <a:ext cx="938213" cy="1387475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6637" name="Line 13" descr="Line 39"/>
          <p:cNvSpPr>
            <a:spLocks noChangeShapeType="1"/>
          </p:cNvSpPr>
          <p:nvPr/>
        </p:nvSpPr>
        <p:spPr bwMode="auto">
          <a:xfrm flipH="1">
            <a:off x="5097463" y="3825875"/>
            <a:ext cx="1263650" cy="992188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6638" name="Text Box 14" descr="Rectangle 47"/>
          <p:cNvSpPr txBox="1">
            <a:spLocks/>
          </p:cNvSpPr>
          <p:nvPr/>
        </p:nvSpPr>
        <p:spPr bwMode="auto">
          <a:xfrm rot="240000">
            <a:off x="2581275" y="4852988"/>
            <a:ext cx="704850" cy="2936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300" b="1">
                <a:solidFill>
                  <a:srgbClr val="D0022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شريعة</a:t>
            </a:r>
          </a:p>
        </p:txBody>
      </p:sp>
      <p:sp>
        <p:nvSpPr>
          <p:cNvPr id="26639" name="Text Box 15" descr="Rectangle 49"/>
          <p:cNvSpPr txBox="1">
            <a:spLocks/>
          </p:cNvSpPr>
          <p:nvPr/>
        </p:nvSpPr>
        <p:spPr bwMode="auto">
          <a:xfrm rot="19276533">
            <a:off x="5376863" y="3911600"/>
            <a:ext cx="895350" cy="3905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أعمال </a:t>
            </a:r>
          </a:p>
        </p:txBody>
      </p:sp>
      <p:sp>
        <p:nvSpPr>
          <p:cNvPr id="26640" name="Text Box 16" descr="Rectangle 46"/>
          <p:cNvSpPr txBox="1">
            <a:spLocks/>
          </p:cNvSpPr>
          <p:nvPr/>
        </p:nvSpPr>
        <p:spPr bwMode="auto">
          <a:xfrm rot="1755646">
            <a:off x="2557463" y="4421188"/>
            <a:ext cx="1585912" cy="3905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تاريخ   </a:t>
            </a:r>
          </a:p>
        </p:txBody>
      </p:sp>
      <p:grpSp>
        <p:nvGrpSpPr>
          <p:cNvPr id="26641" name="Group 17"/>
          <p:cNvGrpSpPr>
            <a:grpSpLocks/>
          </p:cNvGrpSpPr>
          <p:nvPr/>
        </p:nvGrpSpPr>
        <p:grpSpPr bwMode="auto">
          <a:xfrm>
            <a:off x="1865313" y="2922588"/>
            <a:ext cx="4127500" cy="2095500"/>
            <a:chOff x="-1" y="-1"/>
            <a:chExt cx="4125915" cy="2095501"/>
          </a:xfrm>
        </p:grpSpPr>
        <p:sp>
          <p:nvSpPr>
            <p:cNvPr id="26642" name="Oval 18" descr="Oval 54"/>
            <p:cNvSpPr>
              <a:spLocks/>
            </p:cNvSpPr>
            <p:nvPr/>
          </p:nvSpPr>
          <p:spPr bwMode="auto">
            <a:xfrm>
              <a:off x="-1" y="1620837"/>
              <a:ext cx="574677" cy="474663"/>
            </a:xfrm>
            <a:prstGeom prst="ellips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6643" name="Oval 19" descr="Oval 55"/>
            <p:cNvSpPr>
              <a:spLocks/>
            </p:cNvSpPr>
            <p:nvPr/>
          </p:nvSpPr>
          <p:spPr bwMode="auto">
            <a:xfrm>
              <a:off x="3551237" y="-1"/>
              <a:ext cx="574677" cy="474664"/>
            </a:xfrm>
            <a:prstGeom prst="ellips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6644" name="Line 20" descr="Line 56"/>
            <p:cNvSpPr>
              <a:spLocks noChangeShapeType="1"/>
            </p:cNvSpPr>
            <p:nvPr/>
          </p:nvSpPr>
          <p:spPr bwMode="auto">
            <a:xfrm flipV="1">
              <a:off x="547687" y="346074"/>
              <a:ext cx="3054351" cy="1400177"/>
            </a:xfrm>
            <a:prstGeom prst="lin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26645" name="Text Box 21" descr="Text Box 57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26648" name="Text Box 24" descr="Rectangle 67"/>
          <p:cNvSpPr txBox="1">
            <a:spLocks/>
          </p:cNvSpPr>
          <p:nvPr/>
        </p:nvSpPr>
        <p:spPr bwMode="auto">
          <a:xfrm>
            <a:off x="8142288" y="6426200"/>
            <a:ext cx="25876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10</a:t>
            </a:r>
          </a:p>
        </p:txBody>
      </p:sp>
      <p:sp>
        <p:nvSpPr>
          <p:cNvPr id="26649" name="Text Box 25" descr="Text Box 68"/>
          <p:cNvSpPr txBox="1">
            <a:spLocks/>
          </p:cNvSpPr>
          <p:nvPr/>
        </p:nvSpPr>
        <p:spPr bwMode="auto">
          <a:xfrm>
            <a:off x="8569325" y="6375400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</a:t>
            </a:r>
          </a:p>
        </p:txBody>
      </p:sp>
      <p:grpSp>
        <p:nvGrpSpPr>
          <p:cNvPr id="26650" name="Group 26"/>
          <p:cNvGrpSpPr>
            <a:grpSpLocks/>
          </p:cNvGrpSpPr>
          <p:nvPr/>
        </p:nvGrpSpPr>
        <p:grpSpPr bwMode="auto">
          <a:xfrm>
            <a:off x="2297113" y="3379788"/>
            <a:ext cx="4267200" cy="749300"/>
            <a:chOff x="-1" y="-1"/>
            <a:chExt cx="4265615" cy="749301"/>
          </a:xfrm>
        </p:grpSpPr>
        <p:sp>
          <p:nvSpPr>
            <p:cNvPr id="26651" name="Oval 27" descr="Oval 25"/>
            <p:cNvSpPr>
              <a:spLocks/>
            </p:cNvSpPr>
            <p:nvPr/>
          </p:nvSpPr>
          <p:spPr bwMode="auto">
            <a:xfrm>
              <a:off x="-1" y="274637"/>
              <a:ext cx="574677" cy="474663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1320" dir="2319588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6652" name="Oval 28" descr="Oval 26"/>
            <p:cNvSpPr>
              <a:spLocks/>
            </p:cNvSpPr>
            <p:nvPr/>
          </p:nvSpPr>
          <p:spPr bwMode="auto">
            <a:xfrm>
              <a:off x="3690937" y="-1"/>
              <a:ext cx="574677" cy="474664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1320" dir="2319588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6653" name="Line 29" descr="Line 27"/>
            <p:cNvSpPr>
              <a:spLocks noChangeShapeType="1"/>
            </p:cNvSpPr>
            <p:nvPr/>
          </p:nvSpPr>
          <p:spPr bwMode="auto">
            <a:xfrm flipV="1">
              <a:off x="576262" y="244475"/>
              <a:ext cx="3103564" cy="242888"/>
            </a:xfrm>
            <a:prstGeom prst="lin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1320" dir="2319588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26654" name="Oval 30" descr="Oval 28"/>
          <p:cNvSpPr>
            <a:spLocks/>
          </p:cNvSpPr>
          <p:nvPr/>
        </p:nvSpPr>
        <p:spPr bwMode="auto">
          <a:xfrm rot="1304231">
            <a:off x="2462450" y="4093825"/>
            <a:ext cx="1103013" cy="592137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6655" name="Oval 31" descr="Oval 29"/>
          <p:cNvSpPr>
            <a:spLocks/>
          </p:cNvSpPr>
          <p:nvPr/>
        </p:nvSpPr>
        <p:spPr bwMode="auto">
          <a:xfrm rot="19272678">
            <a:off x="5164138" y="3897313"/>
            <a:ext cx="1135062" cy="592137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26656" name="Group 32"/>
          <p:cNvGrpSpPr>
            <a:grpSpLocks/>
          </p:cNvGrpSpPr>
          <p:nvPr/>
        </p:nvGrpSpPr>
        <p:grpSpPr bwMode="auto">
          <a:xfrm>
            <a:off x="565919" y="3847669"/>
            <a:ext cx="8110537" cy="708024"/>
            <a:chOff x="0" y="0"/>
            <a:chExt cx="8111411" cy="707391"/>
          </a:xfrm>
        </p:grpSpPr>
        <p:sp>
          <p:nvSpPr>
            <p:cNvPr id="26657" name="Text Box 33" descr="Text Box 70"/>
            <p:cNvSpPr txBox="1">
              <a:spLocks/>
            </p:cNvSpPr>
            <p:nvPr/>
          </p:nvSpPr>
          <p:spPr bwMode="auto">
            <a:xfrm>
              <a:off x="0" y="0"/>
              <a:ext cx="8046368" cy="707391"/>
            </a:xfrm>
            <a:prstGeom prst="rect">
              <a:avLst/>
            </a:prstGeom>
            <a:gradFill rotWithShape="0">
              <a:gsLst>
                <a:gs pos="0">
                  <a:srgbClr val="011C5E"/>
                </a:gs>
                <a:gs pos="50000">
                  <a:srgbClr val="023CCC"/>
                </a:gs>
                <a:gs pos="100000">
                  <a:srgbClr val="011C5E"/>
                </a:gs>
              </a:gsLst>
              <a:lin ang="0"/>
            </a:gradFill>
            <a:ln w="57150" cap="flat" cmpd="sng">
              <a:solidFill>
                <a:srgbClr val="FEF8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8980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pPr algn="ctr">
                <a:spcBef>
                  <a:spcPts val="1900"/>
                </a:spcBef>
              </a:pPr>
              <a:r>
                <a:rPr lang="ar-JO" sz="3200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 </a:t>
              </a:r>
            </a:p>
          </p:txBody>
        </p:sp>
        <p:sp>
          <p:nvSpPr>
            <p:cNvPr id="26658" name="Text Box 34" descr="Text Box 71"/>
            <p:cNvSpPr txBox="1">
              <a:spLocks/>
            </p:cNvSpPr>
            <p:nvPr/>
          </p:nvSpPr>
          <p:spPr bwMode="auto">
            <a:xfrm>
              <a:off x="45720" y="0"/>
              <a:ext cx="8065691" cy="58425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>
              <a:spAutoFit/>
            </a:bodyPr>
            <a:lstStyle/>
            <a:p>
              <a:pPr algn="ctr" rtl="1">
                <a:spcBef>
                  <a:spcPts val="1900"/>
                </a:spcBef>
              </a:pPr>
              <a:r>
                <a:rPr lang="ar-JO" sz="3200" dirty="0">
                  <a:solidFill>
                    <a:srgbClr val="FEF800"/>
                  </a:solidFill>
                  <a:latin typeface="MS PGothic" pitchFamily="34" charset="-128"/>
                  <a:ea typeface="MS PGothic" pitchFamily="34" charset="-128"/>
                  <a:sym typeface="MS PGothic" pitchFamily="34" charset="-128"/>
                </a:rPr>
                <a:t>ماذا يتبع؟ </a:t>
              </a:r>
              <a:r>
                <a:rPr lang="ar-LB" sz="3200" dirty="0">
                  <a:solidFill>
                    <a:srgbClr val="FEF800"/>
                  </a:solidFill>
                  <a:latin typeface="MS PGothic" pitchFamily="34" charset="-128"/>
                  <a:ea typeface="MS PGothic" pitchFamily="34" charset="-128"/>
                  <a:sym typeface="MS PGothic" pitchFamily="34" charset="-128"/>
                </a:rPr>
                <a:t>مجموعة من </a:t>
              </a:r>
              <a:r>
                <a:rPr lang="ar-JO" sz="3200" dirty="0">
                  <a:solidFill>
                    <a:srgbClr val="FEF800"/>
                  </a:solidFill>
                  <a:latin typeface="MS PGothic" pitchFamily="34" charset="-128"/>
                  <a:ea typeface="MS PGothic" pitchFamily="34" charset="-128"/>
                  <a:sym typeface="MS PGothic" pitchFamily="34" charset="-128"/>
                </a:rPr>
                <a:t>الكتاب</a:t>
              </a:r>
              <a:r>
                <a:rPr lang="ar-LB" sz="3200" dirty="0">
                  <a:solidFill>
                    <a:srgbClr val="FEF800"/>
                  </a:solidFill>
                  <a:latin typeface="MS PGothic" pitchFamily="34" charset="-128"/>
                  <a:ea typeface="MS PGothic" pitchFamily="34" charset="-128"/>
                  <a:sym typeface="MS PGothic" pitchFamily="34" charset="-128"/>
                </a:rPr>
                <a:t>ات عن شعب جديد</a:t>
              </a:r>
              <a:endParaRPr lang="ar-JO" sz="3200" b="1" dirty="0">
                <a:solidFill>
                  <a:srgbClr val="FEF8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38" name="Text Box 23" descr="Text Box 62">
            <a:extLst>
              <a:ext uri="{FF2B5EF4-FFF2-40B4-BE49-F238E27FC236}">
                <a16:creationId xmlns:a16="http://schemas.microsoft.com/office/drawing/2014/main" id="{DB5A5808-5998-BE4C-992E-EF236952F94A}"/>
              </a:ext>
            </a:extLst>
          </p:cNvPr>
          <p:cNvSpPr txBox="1">
            <a:spLocks/>
          </p:cNvSpPr>
          <p:nvPr/>
        </p:nvSpPr>
        <p:spPr bwMode="auto">
          <a:xfrm>
            <a:off x="243458" y="695598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9" name="Text Box 24" descr="Text Box 63">
            <a:extLst>
              <a:ext uri="{FF2B5EF4-FFF2-40B4-BE49-F238E27FC236}">
                <a16:creationId xmlns:a16="http://schemas.microsoft.com/office/drawing/2014/main" id="{8F12967C-8E91-1840-8042-47B06AA0F423}"/>
              </a:ext>
            </a:extLst>
          </p:cNvPr>
          <p:cNvSpPr txBox="1">
            <a:spLocks/>
          </p:cNvSpPr>
          <p:nvPr/>
        </p:nvSpPr>
        <p:spPr bwMode="auto">
          <a:xfrm>
            <a:off x="6012160" y="687388"/>
            <a:ext cx="2927053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9" grpId="0" autoUpdateAnimBg="0"/>
      <p:bldP spid="26640" grpId="0" autoUpdateAnimBg="0"/>
      <p:bldP spid="26654" grpId="0" animBg="1" autoUpdateAnimBg="0"/>
      <p:bldP spid="2665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1" descr="Line 87"/>
          <p:cNvSpPr>
            <a:spLocks noChangeShapeType="1"/>
          </p:cNvSpPr>
          <p:nvPr/>
        </p:nvSpPr>
        <p:spPr bwMode="auto">
          <a:xfrm>
            <a:off x="4260850" y="2844800"/>
            <a:ext cx="155575" cy="1719263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8674" name="Text Box 2" descr="Rectangle 86"/>
          <p:cNvSpPr txBox="1">
            <a:spLocks/>
          </p:cNvSpPr>
          <p:nvPr/>
        </p:nvSpPr>
        <p:spPr bwMode="auto">
          <a:xfrm rot="18254599">
            <a:off x="4544219" y="3431382"/>
            <a:ext cx="1847850" cy="3921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chemeClr val="accent1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الأناجيل </a:t>
            </a:r>
          </a:p>
        </p:txBody>
      </p:sp>
      <p:sp>
        <p:nvSpPr>
          <p:cNvPr id="28675" name="Text Box 3" descr="Rectangle 4"/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28676" name="Text Box 4" descr="Rectangle 5"/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28677" name="Text Box 5" descr="Rectangle 6"/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28678" name="Text Box 6" descr="Rectangle 7"/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28679" name="Text Box 7" descr="Rectangle 8"/>
          <p:cNvSpPr txBox="1">
            <a:spLocks/>
          </p:cNvSpPr>
          <p:nvPr/>
        </p:nvSpPr>
        <p:spPr bwMode="auto">
          <a:xfrm>
            <a:off x="5603875" y="2936875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28680" name="Text Box 8" descr="Rectangle 9"/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28681" name="Text Box 9" descr="Rectangle 10"/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28682" name="Text Box 10" descr="Rectangle 11"/>
          <p:cNvSpPr txBox="1">
            <a:spLocks/>
          </p:cNvSpPr>
          <p:nvPr/>
        </p:nvSpPr>
        <p:spPr bwMode="auto">
          <a:xfrm>
            <a:off x="7242175" y="48196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28683" name="Line 11" descr="Line 38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8684" name="Line 12" descr="Line 39"/>
          <p:cNvSpPr>
            <a:spLocks noChangeShapeType="1"/>
          </p:cNvSpPr>
          <p:nvPr/>
        </p:nvSpPr>
        <p:spPr bwMode="auto">
          <a:xfrm>
            <a:off x="2389188" y="4221163"/>
            <a:ext cx="1419225" cy="769937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8685" name="Line 13" descr="Line 40"/>
          <p:cNvSpPr>
            <a:spLocks noChangeShapeType="1"/>
          </p:cNvSpPr>
          <p:nvPr/>
        </p:nvSpPr>
        <p:spPr bwMode="auto">
          <a:xfrm>
            <a:off x="3062288" y="3368675"/>
            <a:ext cx="925512" cy="1265238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8686" name="Line 14" descr="Line 42"/>
          <p:cNvSpPr>
            <a:spLocks noChangeShapeType="1"/>
          </p:cNvSpPr>
          <p:nvPr/>
        </p:nvSpPr>
        <p:spPr bwMode="auto">
          <a:xfrm flipH="1">
            <a:off x="4886325" y="3287713"/>
            <a:ext cx="938213" cy="1387475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8687" name="Line 15" descr="Line 43"/>
          <p:cNvSpPr>
            <a:spLocks noChangeShapeType="1"/>
          </p:cNvSpPr>
          <p:nvPr/>
        </p:nvSpPr>
        <p:spPr bwMode="auto">
          <a:xfrm flipH="1">
            <a:off x="5097463" y="3825875"/>
            <a:ext cx="1263650" cy="992188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8688" name="Line 16" descr="Line 44"/>
          <p:cNvSpPr>
            <a:spLocks noChangeShapeType="1"/>
          </p:cNvSpPr>
          <p:nvPr/>
        </p:nvSpPr>
        <p:spPr bwMode="auto">
          <a:xfrm flipV="1">
            <a:off x="5180013" y="4675188"/>
            <a:ext cx="1616075" cy="420687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28689" name="Text Box 17" descr="Rectangle 47"/>
          <p:cNvSpPr txBox="1">
            <a:spLocks/>
          </p:cNvSpPr>
          <p:nvPr/>
        </p:nvSpPr>
        <p:spPr bwMode="auto">
          <a:xfrm rot="3267768">
            <a:off x="3045017" y="3977147"/>
            <a:ext cx="165067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2400" b="1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شعر   </a:t>
            </a:r>
          </a:p>
        </p:txBody>
      </p:sp>
      <p:sp>
        <p:nvSpPr>
          <p:cNvPr id="28690" name="Text Box 18" descr="Rectangle 48"/>
          <p:cNvSpPr txBox="1">
            <a:spLocks/>
          </p:cNvSpPr>
          <p:nvPr/>
        </p:nvSpPr>
        <p:spPr bwMode="auto">
          <a:xfrm rot="20643327">
            <a:off x="5608943" y="4469482"/>
            <a:ext cx="1339850" cy="39754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2000" b="1" dirty="0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الرسائل </a:t>
            </a:r>
          </a:p>
        </p:txBody>
      </p:sp>
      <p:sp>
        <p:nvSpPr>
          <p:cNvPr id="28691" name="Text Box 19" descr="Rectangle 49"/>
          <p:cNvSpPr txBox="1">
            <a:spLocks/>
          </p:cNvSpPr>
          <p:nvPr/>
        </p:nvSpPr>
        <p:spPr bwMode="auto">
          <a:xfrm rot="19276533">
            <a:off x="5376863" y="3910013"/>
            <a:ext cx="895350" cy="3905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chemeClr val="accent1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أعمال </a:t>
            </a:r>
          </a:p>
        </p:txBody>
      </p:sp>
      <p:sp>
        <p:nvSpPr>
          <p:cNvPr id="28692" name="Text Box 20" descr="Rectangle 50"/>
          <p:cNvSpPr txBox="1">
            <a:spLocks/>
          </p:cNvSpPr>
          <p:nvPr/>
        </p:nvSpPr>
        <p:spPr bwMode="auto">
          <a:xfrm rot="1755646">
            <a:off x="2551113" y="4418013"/>
            <a:ext cx="1589087" cy="3921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1EFDEA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تاريخ  </a:t>
            </a:r>
          </a:p>
        </p:txBody>
      </p:sp>
      <p:sp>
        <p:nvSpPr>
          <p:cNvPr id="28693" name="Text Box 21" descr="Rectangle 51"/>
          <p:cNvSpPr txBox="1">
            <a:spLocks/>
          </p:cNvSpPr>
          <p:nvPr/>
        </p:nvSpPr>
        <p:spPr bwMode="auto">
          <a:xfrm rot="240000">
            <a:off x="2579688" y="4852988"/>
            <a:ext cx="704850" cy="3175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400" b="1">
                <a:solidFill>
                  <a:srgbClr val="1EFDEA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شريعة</a:t>
            </a:r>
          </a:p>
        </p:txBody>
      </p:sp>
      <p:sp>
        <p:nvSpPr>
          <p:cNvPr id="28694" name="Oval 22" descr="Oval 26"/>
          <p:cNvSpPr>
            <a:spLocks/>
          </p:cNvSpPr>
          <p:nvPr/>
        </p:nvSpPr>
        <p:spPr bwMode="auto">
          <a:xfrm rot="3056342">
            <a:off x="3049294" y="3654270"/>
            <a:ext cx="1209275" cy="593725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8695" name="Oval 23" descr="Oval 27"/>
          <p:cNvSpPr>
            <a:spLocks/>
          </p:cNvSpPr>
          <p:nvPr/>
        </p:nvSpPr>
        <p:spPr bwMode="auto">
          <a:xfrm rot="20672117">
            <a:off x="5481457" y="4461179"/>
            <a:ext cx="1049192" cy="592137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297113" y="3379788"/>
            <a:ext cx="4267200" cy="749300"/>
            <a:chOff x="-1" y="-1"/>
            <a:chExt cx="4265615" cy="749301"/>
          </a:xfrm>
        </p:grpSpPr>
        <p:sp>
          <p:nvSpPr>
            <p:cNvPr id="28697" name="Oval 25" descr="Oval 57"/>
            <p:cNvSpPr>
              <a:spLocks/>
            </p:cNvSpPr>
            <p:nvPr/>
          </p:nvSpPr>
          <p:spPr bwMode="auto">
            <a:xfrm>
              <a:off x="-1" y="274637"/>
              <a:ext cx="574677" cy="474663"/>
            </a:xfrm>
            <a:prstGeom prst="ellips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1320" dir="2319588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8698" name="Oval 26" descr="Oval 58"/>
            <p:cNvSpPr>
              <a:spLocks/>
            </p:cNvSpPr>
            <p:nvPr/>
          </p:nvSpPr>
          <p:spPr bwMode="auto">
            <a:xfrm>
              <a:off x="3690937" y="-1"/>
              <a:ext cx="574677" cy="474664"/>
            </a:xfrm>
            <a:prstGeom prst="ellips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1320" dir="2319588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8699" name="Line 27" descr="Line 59"/>
            <p:cNvSpPr>
              <a:spLocks noChangeShapeType="1"/>
            </p:cNvSpPr>
            <p:nvPr/>
          </p:nvSpPr>
          <p:spPr bwMode="auto">
            <a:xfrm flipV="1">
              <a:off x="576262" y="244475"/>
              <a:ext cx="3103564" cy="242888"/>
            </a:xfrm>
            <a:prstGeom prst="lin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81320" dir="2319588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1865313" y="2922588"/>
            <a:ext cx="4127500" cy="2095500"/>
            <a:chOff x="-1" y="-1"/>
            <a:chExt cx="4125915" cy="2095501"/>
          </a:xfrm>
        </p:grpSpPr>
        <p:sp>
          <p:nvSpPr>
            <p:cNvPr id="28701" name="Oval 29" descr="Oval 61"/>
            <p:cNvSpPr>
              <a:spLocks/>
            </p:cNvSpPr>
            <p:nvPr/>
          </p:nvSpPr>
          <p:spPr bwMode="auto">
            <a:xfrm>
              <a:off x="-1" y="1620837"/>
              <a:ext cx="574677" cy="474663"/>
            </a:xfrm>
            <a:prstGeom prst="ellips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8702" name="Oval 30" descr="Oval 62"/>
            <p:cNvSpPr>
              <a:spLocks/>
            </p:cNvSpPr>
            <p:nvPr/>
          </p:nvSpPr>
          <p:spPr bwMode="auto">
            <a:xfrm>
              <a:off x="3551237" y="-1"/>
              <a:ext cx="574677" cy="474664"/>
            </a:xfrm>
            <a:prstGeom prst="ellips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8703" name="Line 31" descr="Line 63"/>
            <p:cNvSpPr>
              <a:spLocks noChangeShapeType="1"/>
            </p:cNvSpPr>
            <p:nvPr/>
          </p:nvSpPr>
          <p:spPr bwMode="auto">
            <a:xfrm flipV="1">
              <a:off x="547687" y="346074"/>
              <a:ext cx="3054351" cy="1400177"/>
            </a:xfrm>
            <a:prstGeom prst="line">
              <a:avLst/>
            </a:prstGeom>
            <a:noFill/>
            <a:ln w="50800" cap="flat" cmpd="sng">
              <a:solidFill>
                <a:srgbClr val="FEF8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grpSp>
        <p:nvGrpSpPr>
          <p:cNvPr id="28704" name="Group 32"/>
          <p:cNvGrpSpPr>
            <a:grpSpLocks/>
          </p:cNvGrpSpPr>
          <p:nvPr/>
        </p:nvGrpSpPr>
        <p:grpSpPr bwMode="auto">
          <a:xfrm>
            <a:off x="3135313" y="2887663"/>
            <a:ext cx="3832225" cy="1627187"/>
            <a:chOff x="-1" y="-1"/>
            <a:chExt cx="3830640" cy="1627189"/>
          </a:xfrm>
        </p:grpSpPr>
        <p:sp>
          <p:nvSpPr>
            <p:cNvPr id="28705" name="Oval 33" descr="Oval 29"/>
            <p:cNvSpPr>
              <a:spLocks/>
            </p:cNvSpPr>
            <p:nvPr/>
          </p:nvSpPr>
          <p:spPr bwMode="auto">
            <a:xfrm>
              <a:off x="-1" y="-1"/>
              <a:ext cx="574677" cy="474663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8706" name="Oval 34" descr="Oval 30"/>
            <p:cNvSpPr>
              <a:spLocks/>
            </p:cNvSpPr>
            <p:nvPr/>
          </p:nvSpPr>
          <p:spPr bwMode="auto">
            <a:xfrm>
              <a:off x="3255962" y="1152525"/>
              <a:ext cx="574677" cy="474663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28707" name="Line 35" descr="Line 31"/>
            <p:cNvSpPr>
              <a:spLocks noChangeShapeType="1"/>
            </p:cNvSpPr>
            <p:nvPr/>
          </p:nvSpPr>
          <p:spPr bwMode="auto">
            <a:xfrm>
              <a:off x="571500" y="298449"/>
              <a:ext cx="2713038" cy="984252"/>
            </a:xfrm>
            <a:prstGeom prst="lin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28708" name="Text Box 36" descr="Text Box 71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28711" name="Text Box 39" descr="Rectangle 83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11</a:t>
            </a:r>
          </a:p>
        </p:txBody>
      </p:sp>
      <p:sp>
        <p:nvSpPr>
          <p:cNvPr id="28712" name="Text Box 40" descr="Text Box 84"/>
          <p:cNvSpPr txBox="1">
            <a:spLocks/>
          </p:cNvSpPr>
          <p:nvPr/>
        </p:nvSpPr>
        <p:spPr bwMode="auto">
          <a:xfrm>
            <a:off x="8572500" y="637857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3</a:t>
            </a:r>
          </a:p>
        </p:txBody>
      </p:sp>
      <p:sp>
        <p:nvSpPr>
          <p:cNvPr id="44" name="Text Box 23" descr="Text Box 62">
            <a:extLst>
              <a:ext uri="{FF2B5EF4-FFF2-40B4-BE49-F238E27FC236}">
                <a16:creationId xmlns:a16="http://schemas.microsoft.com/office/drawing/2014/main" id="{DB5A5808-5998-BE4C-992E-EF236952F94A}"/>
              </a:ext>
            </a:extLst>
          </p:cNvPr>
          <p:cNvSpPr txBox="1">
            <a:spLocks/>
          </p:cNvSpPr>
          <p:nvPr/>
        </p:nvSpPr>
        <p:spPr bwMode="auto">
          <a:xfrm>
            <a:off x="243458" y="695598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5" name="Text Box 24" descr="Text Box 63">
            <a:extLst>
              <a:ext uri="{FF2B5EF4-FFF2-40B4-BE49-F238E27FC236}">
                <a16:creationId xmlns:a16="http://schemas.microsoft.com/office/drawing/2014/main" id="{8F12967C-8E91-1840-8042-47B06AA0F423}"/>
              </a:ext>
            </a:extLst>
          </p:cNvPr>
          <p:cNvSpPr txBox="1">
            <a:spLocks/>
          </p:cNvSpPr>
          <p:nvPr/>
        </p:nvSpPr>
        <p:spPr bwMode="auto">
          <a:xfrm>
            <a:off x="6012160" y="687388"/>
            <a:ext cx="2927053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utoUpdateAnimBg="0"/>
      <p:bldP spid="28690" grpId="0" autoUpdateAnimBg="0"/>
      <p:bldP spid="28694" grpId="0" animBg="1" autoUpdateAnimBg="0"/>
      <p:bldP spid="28695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 descr="Rectangle 4"/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30722" name="Text Box 2" descr="Rectangle 5"/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30723" name="Text Box 3" descr="Rectangle 6"/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30724" name="Text Box 4" descr="Rectangle 7"/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30725" name="Text Box 5" descr="Rectangle 8"/>
          <p:cNvSpPr txBox="1">
            <a:spLocks/>
          </p:cNvSpPr>
          <p:nvPr/>
        </p:nvSpPr>
        <p:spPr bwMode="auto">
          <a:xfrm>
            <a:off x="5603875" y="2936875"/>
            <a:ext cx="725488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 dirty="0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30726" name="Text Box 6" descr="Rectangle 9"/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30727" name="Text Box 7" descr="Rectangle 10"/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30728" name="Text Box 8" descr="Rectangle 11"/>
          <p:cNvSpPr txBox="1">
            <a:spLocks/>
          </p:cNvSpPr>
          <p:nvPr/>
        </p:nvSpPr>
        <p:spPr bwMode="auto">
          <a:xfrm>
            <a:off x="7242175" y="4819650"/>
            <a:ext cx="725488" cy="5207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 dirty="0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30729" name="Line 9" descr="Line 119"/>
          <p:cNvSpPr>
            <a:spLocks noChangeShapeType="1"/>
          </p:cNvSpPr>
          <p:nvPr/>
        </p:nvSpPr>
        <p:spPr bwMode="auto">
          <a:xfrm flipV="1">
            <a:off x="5827713" y="5232400"/>
            <a:ext cx="1022350" cy="17463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0" name="Line 10" descr="Line 120"/>
          <p:cNvSpPr>
            <a:spLocks noChangeShapeType="1"/>
          </p:cNvSpPr>
          <p:nvPr/>
        </p:nvSpPr>
        <p:spPr bwMode="auto">
          <a:xfrm>
            <a:off x="2133600" y="5108575"/>
            <a:ext cx="1541463" cy="112713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1" name="Line 11" descr="Line 121"/>
          <p:cNvSpPr>
            <a:spLocks noChangeShapeType="1"/>
          </p:cNvSpPr>
          <p:nvPr/>
        </p:nvSpPr>
        <p:spPr bwMode="auto">
          <a:xfrm>
            <a:off x="2389188" y="4221163"/>
            <a:ext cx="1419225" cy="769937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2" name="Line 12" descr="Line 122"/>
          <p:cNvSpPr>
            <a:spLocks noChangeShapeType="1"/>
          </p:cNvSpPr>
          <p:nvPr/>
        </p:nvSpPr>
        <p:spPr bwMode="auto">
          <a:xfrm>
            <a:off x="3062288" y="3368675"/>
            <a:ext cx="925512" cy="1265238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3" name="Line 13" descr="Line 123"/>
          <p:cNvSpPr>
            <a:spLocks noChangeShapeType="1"/>
          </p:cNvSpPr>
          <p:nvPr/>
        </p:nvSpPr>
        <p:spPr bwMode="auto">
          <a:xfrm>
            <a:off x="4260850" y="2844800"/>
            <a:ext cx="155575" cy="1719263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4" name="Line 14" descr="Line 124"/>
          <p:cNvSpPr>
            <a:spLocks noChangeShapeType="1"/>
          </p:cNvSpPr>
          <p:nvPr/>
        </p:nvSpPr>
        <p:spPr bwMode="auto">
          <a:xfrm flipH="1">
            <a:off x="4886325" y="3287713"/>
            <a:ext cx="938213" cy="1387475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5" name="Line 15" descr="Line 125"/>
          <p:cNvSpPr>
            <a:spLocks noChangeShapeType="1"/>
          </p:cNvSpPr>
          <p:nvPr/>
        </p:nvSpPr>
        <p:spPr bwMode="auto">
          <a:xfrm flipH="1">
            <a:off x="5097463" y="3825875"/>
            <a:ext cx="1263650" cy="992188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6" name="Line 16" descr="Line 126"/>
          <p:cNvSpPr>
            <a:spLocks noChangeShapeType="1"/>
          </p:cNvSpPr>
          <p:nvPr/>
        </p:nvSpPr>
        <p:spPr bwMode="auto">
          <a:xfrm flipV="1">
            <a:off x="5180013" y="4675188"/>
            <a:ext cx="1616075" cy="420687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0737" name="Text Box 17" descr="Rectangle 127"/>
          <p:cNvSpPr txBox="1">
            <a:spLocks/>
          </p:cNvSpPr>
          <p:nvPr/>
        </p:nvSpPr>
        <p:spPr bwMode="auto">
          <a:xfrm rot="5246759">
            <a:off x="4020035" y="3303197"/>
            <a:ext cx="942182" cy="39754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>
              <a:spcBef>
                <a:spcPts val="1000"/>
              </a:spcBef>
            </a:pPr>
            <a:r>
              <a:rPr lang="ar-LB" sz="2000" b="1" dirty="0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</a:t>
            </a:r>
            <a:r>
              <a:rPr lang="ar-JO" sz="2000" b="1" dirty="0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أنبياء </a:t>
            </a:r>
          </a:p>
        </p:txBody>
      </p:sp>
      <p:sp>
        <p:nvSpPr>
          <p:cNvPr id="30738" name="Text Box 18" descr="Rectangle 128"/>
          <p:cNvSpPr txBox="1">
            <a:spLocks/>
          </p:cNvSpPr>
          <p:nvPr/>
        </p:nvSpPr>
        <p:spPr bwMode="auto">
          <a:xfrm>
            <a:off x="5831676" y="4880339"/>
            <a:ext cx="1086877" cy="39754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2000" b="1" dirty="0">
                <a:solidFill>
                  <a:srgbClr val="FFFF00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الرؤيا  </a:t>
            </a:r>
          </a:p>
        </p:txBody>
      </p:sp>
      <p:sp>
        <p:nvSpPr>
          <p:cNvPr id="30739" name="Text Box 19" descr="Rectangle 129"/>
          <p:cNvSpPr txBox="1">
            <a:spLocks/>
          </p:cNvSpPr>
          <p:nvPr/>
        </p:nvSpPr>
        <p:spPr bwMode="auto">
          <a:xfrm rot="3267768">
            <a:off x="3033712" y="3632201"/>
            <a:ext cx="868363" cy="3921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D0022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شعر </a:t>
            </a:r>
          </a:p>
        </p:txBody>
      </p:sp>
      <p:sp>
        <p:nvSpPr>
          <p:cNvPr id="30740" name="Text Box 20" descr="Rectangle 130"/>
          <p:cNvSpPr txBox="1">
            <a:spLocks/>
          </p:cNvSpPr>
          <p:nvPr/>
        </p:nvSpPr>
        <p:spPr bwMode="auto">
          <a:xfrm rot="20643327">
            <a:off x="5843588" y="4446588"/>
            <a:ext cx="977900" cy="3905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D0022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الرسائل </a:t>
            </a:r>
          </a:p>
        </p:txBody>
      </p:sp>
      <p:sp>
        <p:nvSpPr>
          <p:cNvPr id="30741" name="Text Box 21" descr="Rectangle 131"/>
          <p:cNvSpPr txBox="1">
            <a:spLocks/>
          </p:cNvSpPr>
          <p:nvPr/>
        </p:nvSpPr>
        <p:spPr bwMode="auto">
          <a:xfrm rot="19276533">
            <a:off x="5500688" y="3865563"/>
            <a:ext cx="746125" cy="3619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D0022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أعمال</a:t>
            </a:r>
          </a:p>
        </p:txBody>
      </p:sp>
      <p:sp>
        <p:nvSpPr>
          <p:cNvPr id="30742" name="Text Box 22" descr="Rectangle 132"/>
          <p:cNvSpPr txBox="1">
            <a:spLocks/>
          </p:cNvSpPr>
          <p:nvPr/>
        </p:nvSpPr>
        <p:spPr bwMode="auto">
          <a:xfrm rot="1755646">
            <a:off x="2355850" y="4367213"/>
            <a:ext cx="1797050" cy="3921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D0022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تاريخ </a:t>
            </a:r>
          </a:p>
        </p:txBody>
      </p:sp>
      <p:sp>
        <p:nvSpPr>
          <p:cNvPr id="30743" name="Text Box 23" descr="Rectangle 133"/>
          <p:cNvSpPr txBox="1">
            <a:spLocks/>
          </p:cNvSpPr>
          <p:nvPr/>
        </p:nvSpPr>
        <p:spPr bwMode="auto">
          <a:xfrm rot="240000">
            <a:off x="2363788" y="4852988"/>
            <a:ext cx="1152525" cy="36195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D0022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شريعة</a:t>
            </a:r>
          </a:p>
        </p:txBody>
      </p:sp>
      <p:sp>
        <p:nvSpPr>
          <p:cNvPr id="30744" name="Oval 24" descr="Oval 31"/>
          <p:cNvSpPr>
            <a:spLocks/>
          </p:cNvSpPr>
          <p:nvPr/>
        </p:nvSpPr>
        <p:spPr bwMode="auto">
          <a:xfrm rot="8956">
            <a:off x="5727500" y="4866085"/>
            <a:ext cx="1282899" cy="592137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45" name="Oval 25" descr="Oval 30"/>
          <p:cNvSpPr>
            <a:spLocks/>
          </p:cNvSpPr>
          <p:nvPr/>
        </p:nvSpPr>
        <p:spPr bwMode="auto">
          <a:xfrm rot="5171536">
            <a:off x="3844993" y="3174300"/>
            <a:ext cx="1258834" cy="592137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0746" name="Text Box 26" descr="Text Box 138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30749" name="Text Box 29" descr="Rectangle 15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12</a:t>
            </a:r>
          </a:p>
        </p:txBody>
      </p:sp>
      <p:sp>
        <p:nvSpPr>
          <p:cNvPr id="30750" name="Text Box 30" descr="Text Box 151"/>
          <p:cNvSpPr txBox="1">
            <a:spLocks/>
          </p:cNvSpPr>
          <p:nvPr/>
        </p:nvSpPr>
        <p:spPr bwMode="auto">
          <a:xfrm>
            <a:off x="8569325" y="637857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</a:t>
            </a:r>
          </a:p>
        </p:txBody>
      </p:sp>
      <p:sp>
        <p:nvSpPr>
          <p:cNvPr id="30751" name="Text Box 31" descr="Rectangle 153"/>
          <p:cNvSpPr txBox="1">
            <a:spLocks/>
          </p:cNvSpPr>
          <p:nvPr/>
        </p:nvSpPr>
        <p:spPr bwMode="auto">
          <a:xfrm rot="18254599">
            <a:off x="4841516" y="3577973"/>
            <a:ext cx="1038916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>
              <a:spcBef>
                <a:spcPts val="1000"/>
              </a:spcBef>
            </a:pPr>
            <a:r>
              <a:rPr lang="ar-JO" sz="1800" b="1">
                <a:solidFill>
                  <a:srgbClr val="E81034"/>
                </a:solidFill>
                <a:latin typeface="Helvetica BlackOblique" charset="0"/>
                <a:ea typeface="Helvetica BlackOblique" charset="0"/>
                <a:cs typeface="Helvetica BlackOblique" charset="0"/>
                <a:sym typeface="Helvetica BlackOblique" charset="0"/>
              </a:rPr>
              <a:t>الأناجيل</a:t>
            </a:r>
          </a:p>
        </p:txBody>
      </p:sp>
      <p:grpSp>
        <p:nvGrpSpPr>
          <p:cNvPr id="30752" name="Group 32"/>
          <p:cNvGrpSpPr>
            <a:grpSpLocks/>
          </p:cNvGrpSpPr>
          <p:nvPr/>
        </p:nvGrpSpPr>
        <p:grpSpPr bwMode="auto">
          <a:xfrm>
            <a:off x="4532313" y="2646363"/>
            <a:ext cx="3082925" cy="2632075"/>
            <a:chOff x="-1" y="-1"/>
            <a:chExt cx="3081340" cy="2630490"/>
          </a:xfrm>
        </p:grpSpPr>
        <p:sp>
          <p:nvSpPr>
            <p:cNvPr id="30753" name="Oval 33" descr="Oval 33"/>
            <p:cNvSpPr>
              <a:spLocks/>
            </p:cNvSpPr>
            <p:nvPr/>
          </p:nvSpPr>
          <p:spPr bwMode="auto">
            <a:xfrm>
              <a:off x="-1" y="-1"/>
              <a:ext cx="501651" cy="446089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30754" name="Oval 34" descr="Oval 34"/>
            <p:cNvSpPr>
              <a:spLocks/>
            </p:cNvSpPr>
            <p:nvPr/>
          </p:nvSpPr>
          <p:spPr bwMode="auto">
            <a:xfrm>
              <a:off x="2579688" y="2184400"/>
              <a:ext cx="501651" cy="446089"/>
            </a:xfrm>
            <a:prstGeom prst="ellips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30755" name="Line 35" descr="Line 35"/>
            <p:cNvSpPr>
              <a:spLocks noChangeShapeType="1"/>
            </p:cNvSpPr>
            <p:nvPr/>
          </p:nvSpPr>
          <p:spPr bwMode="auto">
            <a:xfrm>
              <a:off x="439737" y="363537"/>
              <a:ext cx="2200276" cy="1881188"/>
            </a:xfrm>
            <a:prstGeom prst="line">
              <a:avLst/>
            </a:prstGeom>
            <a:noFill/>
            <a:ln w="50800" cap="flat" cmpd="sng">
              <a:solidFill>
                <a:srgbClr val="7B9DFD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39" name="Text Box 24" descr="Text Box 63">
            <a:extLst>
              <a:ext uri="{FF2B5EF4-FFF2-40B4-BE49-F238E27FC236}">
                <a16:creationId xmlns:a16="http://schemas.microsoft.com/office/drawing/2014/main" id="{8F12967C-8E91-1840-8042-47B06AA0F423}"/>
              </a:ext>
            </a:extLst>
          </p:cNvPr>
          <p:cNvSpPr txBox="1">
            <a:spLocks/>
          </p:cNvSpPr>
          <p:nvPr/>
        </p:nvSpPr>
        <p:spPr bwMode="auto">
          <a:xfrm>
            <a:off x="6012160" y="687388"/>
            <a:ext cx="2927053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0" name="Text Box 23" descr="Text Box 62">
            <a:extLst>
              <a:ext uri="{FF2B5EF4-FFF2-40B4-BE49-F238E27FC236}">
                <a16:creationId xmlns:a16="http://schemas.microsoft.com/office/drawing/2014/main" id="{DB5A5808-5998-BE4C-992E-EF236952F94A}"/>
              </a:ext>
            </a:extLst>
          </p:cNvPr>
          <p:cNvSpPr txBox="1">
            <a:spLocks/>
          </p:cNvSpPr>
          <p:nvPr/>
        </p:nvSpPr>
        <p:spPr bwMode="auto">
          <a:xfrm>
            <a:off x="243458" y="695598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 autoUpdateAnimBg="0"/>
      <p:bldP spid="30738" grpId="0" autoUpdateAnimBg="0"/>
      <p:bldP spid="30744" grpId="0" animBg="1" autoUpdateAnimBg="0"/>
      <p:bldP spid="3074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2133601" y="2424054"/>
            <a:ext cx="5357812" cy="2827396"/>
            <a:chOff x="0" y="-142854"/>
            <a:chExt cx="5357813" cy="2825799"/>
          </a:xfrm>
        </p:grpSpPr>
        <p:sp>
          <p:nvSpPr>
            <p:cNvPr id="32778" name="Line 10" descr="Line 41"/>
            <p:cNvSpPr>
              <a:spLocks noChangeShapeType="1"/>
            </p:cNvSpPr>
            <p:nvPr/>
          </p:nvSpPr>
          <p:spPr bwMode="auto">
            <a:xfrm flipV="1">
              <a:off x="3694112" y="2663894"/>
              <a:ext cx="1022351" cy="19051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2779" name="Line 11" descr="Line 42"/>
            <p:cNvSpPr>
              <a:spLocks noChangeShapeType="1"/>
            </p:cNvSpPr>
            <p:nvPr/>
          </p:nvSpPr>
          <p:spPr bwMode="auto">
            <a:xfrm>
              <a:off x="0" y="2540069"/>
              <a:ext cx="1541462" cy="112713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2780" name="Line 12" descr="Line 43"/>
            <p:cNvSpPr>
              <a:spLocks noChangeShapeType="1"/>
            </p:cNvSpPr>
            <p:nvPr/>
          </p:nvSpPr>
          <p:spPr bwMode="auto">
            <a:xfrm>
              <a:off x="257175" y="1654244"/>
              <a:ext cx="1419226" cy="768351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2781" name="Line 13" descr="Line 44"/>
            <p:cNvSpPr>
              <a:spLocks noChangeShapeType="1"/>
            </p:cNvSpPr>
            <p:nvPr/>
          </p:nvSpPr>
          <p:spPr bwMode="auto">
            <a:xfrm>
              <a:off x="930274" y="800169"/>
              <a:ext cx="923927" cy="1266826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2782" name="Line 14" descr="Line 45"/>
            <p:cNvSpPr>
              <a:spLocks noChangeShapeType="1"/>
            </p:cNvSpPr>
            <p:nvPr/>
          </p:nvSpPr>
          <p:spPr bwMode="auto">
            <a:xfrm>
              <a:off x="2127403" y="276394"/>
              <a:ext cx="156856" cy="1720651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83" name="Line 15" descr="Line 46"/>
            <p:cNvSpPr>
              <a:spLocks noChangeShapeType="1"/>
            </p:cNvSpPr>
            <p:nvPr/>
          </p:nvSpPr>
          <p:spPr bwMode="auto">
            <a:xfrm flipH="1">
              <a:off x="2752725" y="719206"/>
              <a:ext cx="938213" cy="1389063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2784" name="Line 16" descr="Line 47"/>
            <p:cNvSpPr>
              <a:spLocks noChangeShapeType="1"/>
            </p:cNvSpPr>
            <p:nvPr/>
          </p:nvSpPr>
          <p:spPr bwMode="auto">
            <a:xfrm flipH="1">
              <a:off x="2963862" y="1257369"/>
              <a:ext cx="1265238" cy="992188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2785" name="Line 17" descr="Line 48"/>
            <p:cNvSpPr>
              <a:spLocks noChangeShapeType="1"/>
            </p:cNvSpPr>
            <p:nvPr/>
          </p:nvSpPr>
          <p:spPr bwMode="auto">
            <a:xfrm flipV="1">
              <a:off x="3047999" y="2108269"/>
              <a:ext cx="1614489" cy="419101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2786" name="AutoShape 18" descr="Rectangle 49"/>
            <p:cNvSpPr>
              <a:spLocks/>
            </p:cNvSpPr>
            <p:nvPr/>
          </p:nvSpPr>
          <p:spPr bwMode="auto">
            <a:xfrm rot="5246759">
              <a:off x="2074948" y="886769"/>
              <a:ext cx="621620" cy="366767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square" lIns="44450" tIns="44450" rIns="44450" bIns="44450">
              <a:spAutoFit/>
            </a:bodyPr>
            <a:lstStyle/>
            <a:p>
              <a:pPr algn="ctr" rtl="1">
                <a:spcBef>
                  <a:spcPts val="1000"/>
                </a:spcBef>
              </a:pPr>
              <a:r>
                <a:rPr lang="ar-LB" sz="1800" b="1" dirty="0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</a:t>
              </a:r>
              <a:r>
                <a:rPr lang="ar-JO" sz="1800" b="1" dirty="0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أنبياء</a:t>
              </a:r>
            </a:p>
          </p:txBody>
        </p:sp>
        <p:sp>
          <p:nvSpPr>
            <p:cNvPr id="32787" name="AutoShape 19" descr="Rectangle 50"/>
            <p:cNvSpPr>
              <a:spLocks/>
            </p:cNvSpPr>
            <p:nvPr/>
          </p:nvSpPr>
          <p:spPr bwMode="auto">
            <a:xfrm>
              <a:off x="3847774" y="2421007"/>
              <a:ext cx="151003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ar-JO" sz="1600" b="1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الرؤيا </a:t>
              </a:r>
            </a:p>
          </p:txBody>
        </p:sp>
        <p:sp>
          <p:nvSpPr>
            <p:cNvPr id="32788" name="AutoShape 20" descr="Rectangle 51"/>
            <p:cNvSpPr>
              <a:spLocks/>
            </p:cNvSpPr>
            <p:nvPr/>
          </p:nvSpPr>
          <p:spPr bwMode="auto">
            <a:xfrm rot="3267768">
              <a:off x="1036796" y="1137995"/>
              <a:ext cx="944016" cy="366767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square" lIns="44450" tIns="44450" rIns="44450" bIns="44450">
              <a:spAutoFit/>
            </a:bodyPr>
            <a:lstStyle/>
            <a:p>
              <a:pPr algn="ctr" rtl="1">
                <a:spcBef>
                  <a:spcPts val="1000"/>
                </a:spcBef>
              </a:pPr>
              <a:r>
                <a:rPr lang="ar-LB" sz="1800" b="1" dirty="0">
                  <a:solidFill>
                    <a:srgbClr val="FFFF00"/>
                  </a:solidFill>
                  <a:latin typeface="Arial" panose="020B0604020202020204" pitchFamily="34" charset="0"/>
                  <a:ea typeface="Helvetica BlackOblique" charset="0"/>
                  <a:cs typeface="Arial" panose="020B0604020202020204" pitchFamily="34" charset="0"/>
                  <a:sym typeface="Helvetica BlackOblique" charset="0"/>
                </a:rPr>
                <a:t>الشعر</a:t>
              </a:r>
              <a:r>
                <a:rPr lang="ar-JO" sz="1800" b="1" dirty="0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 </a:t>
              </a:r>
            </a:p>
          </p:txBody>
        </p:sp>
        <p:sp>
          <p:nvSpPr>
            <p:cNvPr id="32789" name="AutoShape 21" descr="Rectangle 52"/>
            <p:cNvSpPr>
              <a:spLocks/>
            </p:cNvSpPr>
            <p:nvPr/>
          </p:nvSpPr>
          <p:spPr bwMode="auto">
            <a:xfrm rot="20643327">
              <a:off x="3489251" y="1909550"/>
              <a:ext cx="1148192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الرسائل</a:t>
              </a:r>
            </a:p>
          </p:txBody>
        </p:sp>
        <p:sp>
          <p:nvSpPr>
            <p:cNvPr id="32790" name="AutoShape 22" descr="Rectangle 53"/>
            <p:cNvSpPr>
              <a:spLocks/>
            </p:cNvSpPr>
            <p:nvPr/>
          </p:nvSpPr>
          <p:spPr bwMode="auto">
            <a:xfrm rot="19276533">
              <a:off x="3121614" y="1384641"/>
              <a:ext cx="895352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أعمال </a:t>
              </a:r>
            </a:p>
          </p:txBody>
        </p:sp>
        <p:sp>
          <p:nvSpPr>
            <p:cNvPr id="32791" name="AutoShape 23" descr="Rectangle 54"/>
            <p:cNvSpPr>
              <a:spLocks/>
            </p:cNvSpPr>
            <p:nvPr/>
          </p:nvSpPr>
          <p:spPr bwMode="auto">
            <a:xfrm rot="1755646">
              <a:off x="598866" y="1898124"/>
              <a:ext cx="149814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تاريخ </a:t>
              </a:r>
            </a:p>
          </p:txBody>
        </p:sp>
        <p:sp>
          <p:nvSpPr>
            <p:cNvPr id="32792" name="AutoShape 24" descr="Rectangle 55"/>
            <p:cNvSpPr>
              <a:spLocks/>
            </p:cNvSpPr>
            <p:nvPr/>
          </p:nvSpPr>
          <p:spPr bwMode="auto">
            <a:xfrm rot="240000">
              <a:off x="458766" y="2284925"/>
              <a:ext cx="704852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400" b="1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شريعة</a:t>
              </a:r>
            </a:p>
          </p:txBody>
        </p:sp>
        <p:sp>
          <p:nvSpPr>
            <p:cNvPr id="32793" name="AutoShape 25" descr="Rectangle 56"/>
            <p:cNvSpPr>
              <a:spLocks/>
            </p:cNvSpPr>
            <p:nvPr/>
          </p:nvSpPr>
          <p:spPr bwMode="auto">
            <a:xfrm rot="18254599">
              <a:off x="2533033" y="681248"/>
              <a:ext cx="1648205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FFF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الأناجيل</a:t>
              </a:r>
            </a:p>
          </p:txBody>
        </p:sp>
      </p:grpSp>
      <p:sp>
        <p:nvSpPr>
          <p:cNvPr id="32794" name="Oval 26" descr="Oval 28"/>
          <p:cNvSpPr>
            <a:spLocks/>
          </p:cNvSpPr>
          <p:nvPr/>
        </p:nvSpPr>
        <p:spPr bwMode="auto">
          <a:xfrm rot="5230884">
            <a:off x="3767135" y="3267856"/>
            <a:ext cx="1382056" cy="533400"/>
          </a:xfrm>
          <a:prstGeom prst="ellipse">
            <a:avLst/>
          </a:prstGeom>
          <a:noFill/>
          <a:ln w="57150" cap="flat" cmpd="sng">
            <a:solidFill>
              <a:srgbClr val="FEF8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795" name="Oval 27" descr="Oval 59"/>
          <p:cNvSpPr>
            <a:spLocks/>
          </p:cNvSpPr>
          <p:nvPr/>
        </p:nvSpPr>
        <p:spPr bwMode="auto">
          <a:xfrm rot="1619707">
            <a:off x="2403905" y="4135419"/>
            <a:ext cx="1258597" cy="533400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796" name="Oval 28" descr="Oval 61"/>
          <p:cNvSpPr>
            <a:spLocks/>
          </p:cNvSpPr>
          <p:nvPr/>
        </p:nvSpPr>
        <p:spPr bwMode="auto">
          <a:xfrm rot="658481">
            <a:off x="2224201" y="4755802"/>
            <a:ext cx="1117600" cy="406400"/>
          </a:xfrm>
          <a:prstGeom prst="ellipse">
            <a:avLst/>
          </a:prstGeom>
          <a:noFill/>
          <a:ln w="5715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797" name="Oval 29" descr="Oval 62"/>
          <p:cNvSpPr>
            <a:spLocks/>
          </p:cNvSpPr>
          <p:nvPr/>
        </p:nvSpPr>
        <p:spPr bwMode="auto">
          <a:xfrm rot="18469373">
            <a:off x="4625975" y="3416300"/>
            <a:ext cx="1457325" cy="555625"/>
          </a:xfrm>
          <a:prstGeom prst="ellipse">
            <a:avLst/>
          </a:prstGeom>
          <a:noFill/>
          <a:ln w="5715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798" name="Oval 30" descr="Oval 57"/>
          <p:cNvSpPr>
            <a:spLocks/>
          </p:cNvSpPr>
          <p:nvPr/>
        </p:nvSpPr>
        <p:spPr bwMode="auto">
          <a:xfrm rot="14116444">
            <a:off x="2995270" y="3588261"/>
            <a:ext cx="1185872" cy="520700"/>
          </a:xfrm>
          <a:prstGeom prst="ellipse">
            <a:avLst/>
          </a:prstGeom>
          <a:noFill/>
          <a:ln w="57150" cap="flat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799" name="Oval 31" descr="Oval 60"/>
          <p:cNvSpPr>
            <a:spLocks/>
          </p:cNvSpPr>
          <p:nvPr/>
        </p:nvSpPr>
        <p:spPr bwMode="auto">
          <a:xfrm rot="19267982">
            <a:off x="4975225" y="3881438"/>
            <a:ext cx="1533525" cy="520700"/>
          </a:xfrm>
          <a:prstGeom prst="ellipse">
            <a:avLst/>
          </a:prstGeom>
          <a:noFill/>
          <a:ln w="57150" cap="flat" cmpd="sng">
            <a:solidFill>
              <a:srgbClr val="21ED11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800" name="Oval 32" descr="Oval 58"/>
          <p:cNvSpPr>
            <a:spLocks/>
          </p:cNvSpPr>
          <p:nvPr/>
        </p:nvSpPr>
        <p:spPr bwMode="auto">
          <a:xfrm rot="20779594">
            <a:off x="5222875" y="4481513"/>
            <a:ext cx="1533525" cy="520700"/>
          </a:xfrm>
          <a:prstGeom prst="ellipse">
            <a:avLst/>
          </a:prstGeom>
          <a:noFill/>
          <a:ln w="57150" cap="flat" cmpd="sng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801" name="Oval 33" descr="Oval 29"/>
          <p:cNvSpPr>
            <a:spLocks/>
          </p:cNvSpPr>
          <p:nvPr/>
        </p:nvSpPr>
        <p:spPr bwMode="auto">
          <a:xfrm rot="21575359">
            <a:off x="5283119" y="4934881"/>
            <a:ext cx="1711910" cy="397239"/>
          </a:xfrm>
          <a:prstGeom prst="ellipse">
            <a:avLst/>
          </a:prstGeom>
          <a:noFill/>
          <a:ln w="57150" cap="flat" cmpd="sng">
            <a:solidFill>
              <a:srgbClr val="FEF800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2802" name="Text Box 34" descr="Text Box 66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32805" name="Text Box 37" descr="Rectangle 74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13</a:t>
            </a:r>
          </a:p>
        </p:txBody>
      </p:sp>
      <p:sp>
        <p:nvSpPr>
          <p:cNvPr id="32806" name="Text Box 38" descr="Text Box 75"/>
          <p:cNvSpPr txBox="1">
            <a:spLocks/>
          </p:cNvSpPr>
          <p:nvPr/>
        </p:nvSpPr>
        <p:spPr bwMode="auto">
          <a:xfrm>
            <a:off x="8437563" y="6397625"/>
            <a:ext cx="492125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</a:t>
            </a:r>
          </a:p>
        </p:txBody>
      </p:sp>
      <p:sp>
        <p:nvSpPr>
          <p:cNvPr id="40" name="Text Box 1" descr="Rectangle 4">
            <a:extLst>
              <a:ext uri="{FF2B5EF4-FFF2-40B4-BE49-F238E27FC236}">
                <a16:creationId xmlns:a16="http://schemas.microsoft.com/office/drawing/2014/main" id="{693439A0-D24D-FA45-9D3A-65209B3E475F}"/>
              </a:ext>
            </a:extLst>
          </p:cNvPr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 dirty="0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41" name="Text Box 2" descr="Rectangle 5">
            <a:extLst>
              <a:ext uri="{FF2B5EF4-FFF2-40B4-BE49-F238E27FC236}">
                <a16:creationId xmlns:a16="http://schemas.microsoft.com/office/drawing/2014/main" id="{3BB484EA-4891-C948-9885-9816F010743A}"/>
              </a:ext>
            </a:extLst>
          </p:cNvPr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42" name="Text Box 3" descr="Rectangle 6">
            <a:extLst>
              <a:ext uri="{FF2B5EF4-FFF2-40B4-BE49-F238E27FC236}">
                <a16:creationId xmlns:a16="http://schemas.microsoft.com/office/drawing/2014/main" id="{29B1719A-72D2-1540-8C2C-19FBCD6CCC2A}"/>
              </a:ext>
            </a:extLst>
          </p:cNvPr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43" name="Text Box 4" descr="Rectangle 7">
            <a:extLst>
              <a:ext uri="{FF2B5EF4-FFF2-40B4-BE49-F238E27FC236}">
                <a16:creationId xmlns:a16="http://schemas.microsoft.com/office/drawing/2014/main" id="{83012BB9-D85E-D54D-849B-D8632E027E9D}"/>
              </a:ext>
            </a:extLst>
          </p:cNvPr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44" name="Text Box 5" descr="Rectangle 8">
            <a:extLst>
              <a:ext uri="{FF2B5EF4-FFF2-40B4-BE49-F238E27FC236}">
                <a16:creationId xmlns:a16="http://schemas.microsoft.com/office/drawing/2014/main" id="{46B6765E-4A34-EE4D-8FA0-624128B709FB}"/>
              </a:ext>
            </a:extLst>
          </p:cNvPr>
          <p:cNvSpPr txBox="1">
            <a:spLocks/>
          </p:cNvSpPr>
          <p:nvPr/>
        </p:nvSpPr>
        <p:spPr bwMode="auto">
          <a:xfrm>
            <a:off x="5603875" y="2936875"/>
            <a:ext cx="725488" cy="520655"/>
          </a:xfrm>
          <a:prstGeom prst="rect">
            <a:avLst/>
          </a:prstGeom>
          <a:noFill/>
          <a:ln w="5715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 dirty="0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45" name="Text Box 6" descr="Rectangle 9">
            <a:extLst>
              <a:ext uri="{FF2B5EF4-FFF2-40B4-BE49-F238E27FC236}">
                <a16:creationId xmlns:a16="http://schemas.microsoft.com/office/drawing/2014/main" id="{9ACA72DB-8129-6440-A5DA-D0040193EE68}"/>
              </a:ext>
            </a:extLst>
          </p:cNvPr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46" name="Text Box 7" descr="Rectangle 10">
            <a:extLst>
              <a:ext uri="{FF2B5EF4-FFF2-40B4-BE49-F238E27FC236}">
                <a16:creationId xmlns:a16="http://schemas.microsoft.com/office/drawing/2014/main" id="{C8CEA48E-3876-7448-A05D-5A019BEF51A2}"/>
              </a:ext>
            </a:extLst>
          </p:cNvPr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47" name="Text Box 8" descr="Rectangle 11">
            <a:extLst>
              <a:ext uri="{FF2B5EF4-FFF2-40B4-BE49-F238E27FC236}">
                <a16:creationId xmlns:a16="http://schemas.microsoft.com/office/drawing/2014/main" id="{185D9F4F-67A2-A548-B13A-FCC4E8C4AD6D}"/>
              </a:ext>
            </a:extLst>
          </p:cNvPr>
          <p:cNvSpPr txBox="1">
            <a:spLocks/>
          </p:cNvSpPr>
          <p:nvPr/>
        </p:nvSpPr>
        <p:spPr bwMode="auto">
          <a:xfrm>
            <a:off x="7242175" y="48196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50" name="Text Box 23" descr="Text Box 62">
            <a:extLst>
              <a:ext uri="{FF2B5EF4-FFF2-40B4-BE49-F238E27FC236}">
                <a16:creationId xmlns:a16="http://schemas.microsoft.com/office/drawing/2014/main" id="{DB5A5808-5998-BE4C-992E-EF236952F94A}"/>
              </a:ext>
            </a:extLst>
          </p:cNvPr>
          <p:cNvSpPr txBox="1">
            <a:spLocks/>
          </p:cNvSpPr>
          <p:nvPr/>
        </p:nvSpPr>
        <p:spPr bwMode="auto">
          <a:xfrm>
            <a:off x="243458" y="695598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" name="Text Box 24" descr="Text Box 63">
            <a:extLst>
              <a:ext uri="{FF2B5EF4-FFF2-40B4-BE49-F238E27FC236}">
                <a16:creationId xmlns:a16="http://schemas.microsoft.com/office/drawing/2014/main" id="{8F12967C-8E91-1840-8042-47B06AA0F423}"/>
              </a:ext>
            </a:extLst>
          </p:cNvPr>
          <p:cNvSpPr txBox="1">
            <a:spLocks/>
          </p:cNvSpPr>
          <p:nvPr/>
        </p:nvSpPr>
        <p:spPr bwMode="auto">
          <a:xfrm>
            <a:off x="6012160" y="687388"/>
            <a:ext cx="2927053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4" grpId="0" animBg="1" autoUpdateAnimBg="0"/>
      <p:bldP spid="32795" grpId="0" animBg="1" autoUpdateAnimBg="0"/>
      <p:bldP spid="32796" grpId="0" animBg="1" autoUpdateAnimBg="0"/>
      <p:bldP spid="32797" grpId="0" animBg="1" autoUpdateAnimBg="0"/>
      <p:bldP spid="32798" grpId="0" animBg="1" autoUpdateAnimBg="0"/>
      <p:bldP spid="32799" grpId="0" animBg="1" autoUpdateAnimBg="0"/>
      <p:bldP spid="32800" grpId="0" animBg="1" autoUpdateAnimBg="0"/>
      <p:bldP spid="3280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"/>
          <p:cNvGrpSpPr>
            <a:grpSpLocks/>
          </p:cNvGrpSpPr>
          <p:nvPr/>
        </p:nvGrpSpPr>
        <p:grpSpPr bwMode="auto">
          <a:xfrm>
            <a:off x="2132014" y="2606757"/>
            <a:ext cx="5359399" cy="2644693"/>
            <a:chOff x="0" y="-160158"/>
            <a:chExt cx="5357814" cy="2643078"/>
          </a:xfrm>
        </p:grpSpPr>
        <p:grpSp>
          <p:nvGrpSpPr>
            <p:cNvPr id="34818" name="Group 2"/>
            <p:cNvGrpSpPr>
              <a:grpSpLocks/>
            </p:cNvGrpSpPr>
            <p:nvPr/>
          </p:nvGrpSpPr>
          <p:grpSpPr bwMode="auto">
            <a:xfrm>
              <a:off x="0" y="76369"/>
              <a:ext cx="5357814" cy="2406551"/>
              <a:chOff x="0" y="0"/>
              <a:chExt cx="5357814" cy="2406551"/>
            </a:xfrm>
          </p:grpSpPr>
          <p:sp>
            <p:nvSpPr>
              <p:cNvPr id="34819" name="Line 3" descr="Line 276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0" name="Line 4" descr="Line 277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1" name="Line 5" descr="Line 278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2" name="Line 6" descr="Line 279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3" name="Line 7" descr="Line 280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4" name="Line 8" descr="Line 281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5" name="Line 9" descr="Line 282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6" name="Line 10" descr="Line 283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4827" name="AutoShape 11" descr="Rectangle 284"/>
              <p:cNvSpPr>
                <a:spLocks/>
              </p:cNvSpPr>
              <p:nvPr/>
            </p:nvSpPr>
            <p:spPr bwMode="auto">
              <a:xfrm rot="5246759">
                <a:off x="1725807" y="1266451"/>
                <a:ext cx="1655686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EF800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34828" name="AutoShape 12" descr="Rectangle 285"/>
              <p:cNvSpPr>
                <a:spLocks/>
              </p:cNvSpPr>
              <p:nvPr/>
            </p:nvSpPr>
            <p:spPr bwMode="auto">
              <a:xfrm>
                <a:off x="3775386" y="2144612"/>
                <a:ext cx="1582428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EF800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 </a:t>
                </a:r>
              </a:p>
            </p:txBody>
          </p:sp>
          <p:sp>
            <p:nvSpPr>
              <p:cNvPr id="34829" name="AutoShape 13" descr="Rectangle 286"/>
              <p:cNvSpPr>
                <a:spLocks/>
              </p:cNvSpPr>
              <p:nvPr/>
            </p:nvSpPr>
            <p:spPr bwMode="auto">
              <a:xfrm rot="3267768">
                <a:off x="944836" y="1051563"/>
                <a:ext cx="1682752" cy="366659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LB" sz="1800" b="1" dirty="0">
                    <a:solidFill>
                      <a:srgbClr val="FEF800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ال</a:t>
                </a:r>
                <a:r>
                  <a:rPr lang="ar-JO" sz="1800" b="1" dirty="0">
                    <a:solidFill>
                      <a:srgbClr val="FEF800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شعر</a:t>
                </a:r>
                <a:r>
                  <a:rPr lang="ar-JO" sz="1800" b="1" dirty="0">
                    <a:solidFill>
                      <a:srgbClr val="FEF800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 </a:t>
                </a:r>
              </a:p>
            </p:txBody>
          </p:sp>
          <p:sp>
            <p:nvSpPr>
              <p:cNvPr id="34830" name="AutoShape 14" descr="Rectangle 287"/>
              <p:cNvSpPr>
                <a:spLocks/>
              </p:cNvSpPr>
              <p:nvPr/>
            </p:nvSpPr>
            <p:spPr bwMode="auto">
              <a:xfrm rot="20643327">
                <a:off x="3301278" y="1659480"/>
                <a:ext cx="13398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EF800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الرسائل</a:t>
                </a:r>
              </a:p>
            </p:txBody>
          </p:sp>
          <p:sp>
            <p:nvSpPr>
              <p:cNvPr id="34831" name="AutoShape 15" descr="Rectangle 288"/>
              <p:cNvSpPr>
                <a:spLocks/>
              </p:cNvSpPr>
              <p:nvPr/>
            </p:nvSpPr>
            <p:spPr bwMode="auto">
              <a:xfrm rot="19276533">
                <a:off x="3121614" y="1108246"/>
                <a:ext cx="8953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EF800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34832" name="AutoShape 16" descr="Rectangle 289"/>
              <p:cNvSpPr>
                <a:spLocks/>
              </p:cNvSpPr>
              <p:nvPr/>
            </p:nvSpPr>
            <p:spPr bwMode="auto">
              <a:xfrm rot="1755646">
                <a:off x="620547" y="1627390"/>
                <a:ext cx="1474991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EF800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34833" name="AutoShape 17" descr="Rectangle 290"/>
              <p:cNvSpPr>
                <a:spLocks/>
              </p:cNvSpPr>
              <p:nvPr/>
            </p:nvSpPr>
            <p:spPr bwMode="auto">
              <a:xfrm rot="240000">
                <a:off x="458766" y="2008530"/>
                <a:ext cx="7048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EF800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</a:t>
                </a:r>
              </a:p>
            </p:txBody>
          </p:sp>
        </p:grpSp>
        <p:sp>
          <p:nvSpPr>
            <p:cNvPr id="34834" name="AutoShape 18" descr="Rectangle 292"/>
            <p:cNvSpPr>
              <a:spLocks/>
            </p:cNvSpPr>
            <p:nvPr/>
          </p:nvSpPr>
          <p:spPr bwMode="auto">
            <a:xfrm rot="18254599">
              <a:off x="2250039" y="763767"/>
              <a:ext cx="1847851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EF800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الأناجيل</a:t>
              </a:r>
            </a:p>
          </p:txBody>
        </p:sp>
      </p:grpSp>
      <p:sp>
        <p:nvSpPr>
          <p:cNvPr id="34835" name="Text Box 19" descr="Rectangle 3"/>
          <p:cNvSpPr txBox="1">
            <a:spLocks/>
          </p:cNvSpPr>
          <p:nvPr/>
        </p:nvSpPr>
        <p:spPr bwMode="auto">
          <a:xfrm>
            <a:off x="2009775" y="4578350"/>
            <a:ext cx="725488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34836" name="Text Box 20" descr="Rectangle 4"/>
          <p:cNvSpPr txBox="1">
            <a:spLocks/>
          </p:cNvSpPr>
          <p:nvPr/>
        </p:nvSpPr>
        <p:spPr bwMode="auto">
          <a:xfrm>
            <a:off x="2365375" y="365283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34837" name="Text Box 21" descr="Rectangle 5"/>
          <p:cNvSpPr txBox="1">
            <a:spLocks/>
          </p:cNvSpPr>
          <p:nvPr/>
        </p:nvSpPr>
        <p:spPr bwMode="auto">
          <a:xfrm>
            <a:off x="3235325" y="289718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34838" name="Text Box 22" descr="Rectangle 6"/>
          <p:cNvSpPr txBox="1">
            <a:spLocks/>
          </p:cNvSpPr>
          <p:nvPr/>
        </p:nvSpPr>
        <p:spPr bwMode="auto">
          <a:xfrm>
            <a:off x="4575175" y="2632075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34839" name="Text Box 23" descr="Rectangle 7"/>
          <p:cNvSpPr txBox="1">
            <a:spLocks/>
          </p:cNvSpPr>
          <p:nvPr/>
        </p:nvSpPr>
        <p:spPr bwMode="auto">
          <a:xfrm>
            <a:off x="5534025" y="29368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34840" name="Text Box 24" descr="Rectangle 8"/>
          <p:cNvSpPr txBox="1">
            <a:spLocks/>
          </p:cNvSpPr>
          <p:nvPr/>
        </p:nvSpPr>
        <p:spPr bwMode="auto">
          <a:xfrm>
            <a:off x="6064250" y="33845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34841" name="Text Box 25" descr="Rectangle 9"/>
          <p:cNvSpPr txBox="1">
            <a:spLocks/>
          </p:cNvSpPr>
          <p:nvPr/>
        </p:nvSpPr>
        <p:spPr bwMode="auto">
          <a:xfrm>
            <a:off x="6499225" y="408940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34842" name="Line 26" descr="Line 16"/>
          <p:cNvSpPr>
            <a:spLocks noChangeShapeType="1"/>
          </p:cNvSpPr>
          <p:nvPr/>
        </p:nvSpPr>
        <p:spPr bwMode="auto">
          <a:xfrm flipV="1">
            <a:off x="5219700" y="4700588"/>
            <a:ext cx="1600200" cy="357187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4843" name="Line 27" descr="Line 17"/>
          <p:cNvSpPr>
            <a:spLocks noChangeShapeType="1"/>
          </p:cNvSpPr>
          <p:nvPr/>
        </p:nvSpPr>
        <p:spPr bwMode="auto">
          <a:xfrm flipV="1">
            <a:off x="5456238" y="5230813"/>
            <a:ext cx="1427162" cy="19050"/>
          </a:xfrm>
          <a:prstGeom prst="line">
            <a:avLst/>
          </a:prstGeom>
          <a:noFill/>
          <a:ln w="25400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34844" name="Text Box 28" descr="Rectangle 18"/>
          <p:cNvSpPr txBox="1">
            <a:spLocks/>
          </p:cNvSpPr>
          <p:nvPr/>
        </p:nvSpPr>
        <p:spPr bwMode="auto">
          <a:xfrm>
            <a:off x="7172325" y="48196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34845" name="AutoShape 29" descr="Freeform 19"/>
          <p:cNvSpPr>
            <a:spLocks/>
          </p:cNvSpPr>
          <p:nvPr/>
        </p:nvSpPr>
        <p:spPr bwMode="auto">
          <a:xfrm>
            <a:off x="1927225" y="4895850"/>
            <a:ext cx="508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100" y="19671"/>
                </a:moveTo>
                <a:lnTo>
                  <a:pt x="10800" y="19671"/>
                </a:lnTo>
                <a:lnTo>
                  <a:pt x="12150" y="18900"/>
                </a:lnTo>
                <a:lnTo>
                  <a:pt x="10800" y="18129"/>
                </a:lnTo>
                <a:lnTo>
                  <a:pt x="12150" y="17357"/>
                </a:lnTo>
                <a:lnTo>
                  <a:pt x="12150" y="15814"/>
                </a:lnTo>
                <a:lnTo>
                  <a:pt x="13500" y="15043"/>
                </a:lnTo>
                <a:lnTo>
                  <a:pt x="13500" y="14271"/>
                </a:lnTo>
                <a:lnTo>
                  <a:pt x="14850" y="13500"/>
                </a:lnTo>
                <a:lnTo>
                  <a:pt x="14850" y="11186"/>
                </a:lnTo>
                <a:lnTo>
                  <a:pt x="16200" y="10414"/>
                </a:lnTo>
                <a:lnTo>
                  <a:pt x="16200" y="8871"/>
                </a:lnTo>
                <a:lnTo>
                  <a:pt x="18900" y="8100"/>
                </a:lnTo>
                <a:lnTo>
                  <a:pt x="18900" y="1929"/>
                </a:lnTo>
                <a:lnTo>
                  <a:pt x="21600" y="386"/>
                </a:lnTo>
                <a:lnTo>
                  <a:pt x="18900" y="0"/>
                </a:lnTo>
                <a:lnTo>
                  <a:pt x="16200" y="0"/>
                </a:lnTo>
                <a:lnTo>
                  <a:pt x="14850" y="771"/>
                </a:lnTo>
                <a:lnTo>
                  <a:pt x="6750" y="771"/>
                </a:lnTo>
                <a:lnTo>
                  <a:pt x="5400" y="1543"/>
                </a:lnTo>
                <a:lnTo>
                  <a:pt x="5400" y="2314"/>
                </a:lnTo>
                <a:lnTo>
                  <a:pt x="4050" y="3086"/>
                </a:lnTo>
                <a:lnTo>
                  <a:pt x="4050" y="3857"/>
                </a:lnTo>
                <a:lnTo>
                  <a:pt x="2700" y="4629"/>
                </a:lnTo>
                <a:lnTo>
                  <a:pt x="2700" y="8486"/>
                </a:lnTo>
                <a:lnTo>
                  <a:pt x="0" y="10029"/>
                </a:lnTo>
                <a:lnTo>
                  <a:pt x="0" y="13886"/>
                </a:lnTo>
                <a:lnTo>
                  <a:pt x="1350" y="14657"/>
                </a:lnTo>
                <a:lnTo>
                  <a:pt x="1350" y="15429"/>
                </a:lnTo>
                <a:lnTo>
                  <a:pt x="4050" y="16971"/>
                </a:lnTo>
                <a:lnTo>
                  <a:pt x="4050" y="18514"/>
                </a:lnTo>
                <a:lnTo>
                  <a:pt x="2700" y="19286"/>
                </a:lnTo>
                <a:lnTo>
                  <a:pt x="2700" y="20057"/>
                </a:lnTo>
                <a:lnTo>
                  <a:pt x="5400" y="21600"/>
                </a:lnTo>
                <a:lnTo>
                  <a:pt x="10800" y="20829"/>
                </a:lnTo>
                <a:lnTo>
                  <a:pt x="10800" y="20057"/>
                </a:lnTo>
                <a:lnTo>
                  <a:pt x="8100" y="19671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4846" name="Text Box 30" descr="Rectangle 37"/>
          <p:cNvSpPr txBox="1">
            <a:spLocks/>
          </p:cNvSpPr>
          <p:nvPr/>
        </p:nvSpPr>
        <p:spPr bwMode="auto">
          <a:xfrm>
            <a:off x="3833318" y="116632"/>
            <a:ext cx="118462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 </a:t>
            </a:r>
          </a:p>
        </p:txBody>
      </p:sp>
      <p:sp>
        <p:nvSpPr>
          <p:cNvPr id="34847" name="Text Box 31" descr="Rectangle 38"/>
          <p:cNvSpPr txBox="1">
            <a:spLocks/>
          </p:cNvSpPr>
          <p:nvPr/>
        </p:nvSpPr>
        <p:spPr bwMode="auto">
          <a:xfrm>
            <a:off x="3938306" y="583183"/>
            <a:ext cx="921726" cy="39754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ar-LB" sz="20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20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 </a:t>
            </a:r>
          </a:p>
        </p:txBody>
      </p:sp>
      <p:sp>
        <p:nvSpPr>
          <p:cNvPr id="34848" name="Oval 32" descr="Oval 84"/>
          <p:cNvSpPr>
            <a:spLocks/>
          </p:cNvSpPr>
          <p:nvPr/>
        </p:nvSpPr>
        <p:spPr bwMode="auto">
          <a:xfrm>
            <a:off x="3302000" y="150814"/>
            <a:ext cx="2308225" cy="350998"/>
          </a:xfrm>
          <a:prstGeom prst="ellipse">
            <a:avLst/>
          </a:prstGeom>
          <a:noFill/>
          <a:ln w="5715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 sz="2400" dirty="0"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</p:txBody>
      </p:sp>
      <p:sp>
        <p:nvSpPr>
          <p:cNvPr id="34849" name="Oval 33" descr="Oval 86"/>
          <p:cNvSpPr>
            <a:spLocks/>
          </p:cNvSpPr>
          <p:nvPr/>
        </p:nvSpPr>
        <p:spPr bwMode="auto">
          <a:xfrm>
            <a:off x="3249613" y="548680"/>
            <a:ext cx="2309812" cy="415925"/>
          </a:xfrm>
          <a:prstGeom prst="ellipse">
            <a:avLst/>
          </a:prstGeom>
          <a:noFill/>
          <a:ln w="5715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4850" name="Text Box 34" descr="Text Box 90"/>
          <p:cNvSpPr txBox="1">
            <a:spLocks/>
          </p:cNvSpPr>
          <p:nvPr/>
        </p:nvSpPr>
        <p:spPr bwMode="auto">
          <a:xfrm>
            <a:off x="5791773" y="1541250"/>
            <a:ext cx="1598910" cy="40011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000" b="1" dirty="0">
                <a:solidFill>
                  <a:srgbClr val="E81034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القادة العسكريين </a:t>
            </a:r>
          </a:p>
        </p:txBody>
      </p:sp>
      <p:sp>
        <p:nvSpPr>
          <p:cNvPr id="34851" name="Text Box 35" descr="Text Box 91"/>
          <p:cNvSpPr txBox="1">
            <a:spLocks/>
          </p:cNvSpPr>
          <p:nvPr/>
        </p:nvSpPr>
        <p:spPr bwMode="auto">
          <a:xfrm>
            <a:off x="709055" y="3559175"/>
            <a:ext cx="1176895" cy="70788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000" b="1" dirty="0">
                <a:solidFill>
                  <a:srgbClr val="E81034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مطعّم</a:t>
            </a:r>
            <a:r>
              <a:rPr lang="ar-JO" sz="2000" b="1" dirty="0">
                <a:solidFill>
                  <a:srgbClr val="E81034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     </a:t>
            </a:r>
            <a:r>
              <a:rPr lang="ar-LB" sz="2000" b="1" dirty="0">
                <a:solidFill>
                  <a:srgbClr val="E81034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أ</a:t>
            </a:r>
            <a:r>
              <a:rPr lang="ar-JO" sz="2000" b="1" dirty="0">
                <a:solidFill>
                  <a:srgbClr val="E81034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شج</a:t>
            </a:r>
            <a:r>
              <a:rPr lang="ar-LB" sz="2000" b="1" dirty="0">
                <a:solidFill>
                  <a:srgbClr val="E81034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ا</a:t>
            </a:r>
            <a:r>
              <a:rPr lang="ar-JO" sz="2000" b="1" dirty="0">
                <a:solidFill>
                  <a:srgbClr val="E81034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ر</a:t>
            </a:r>
          </a:p>
        </p:txBody>
      </p:sp>
      <p:sp>
        <p:nvSpPr>
          <p:cNvPr id="34852" name="Text Box 36" descr="Text Box 92"/>
          <p:cNvSpPr txBox="1">
            <a:spLocks/>
          </p:cNvSpPr>
          <p:nvPr/>
        </p:nvSpPr>
        <p:spPr bwMode="auto">
          <a:xfrm>
            <a:off x="602573" y="2816225"/>
            <a:ext cx="1203888" cy="40011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000" b="1" dirty="0">
                <a:solidFill>
                  <a:srgbClr val="1BEEFD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كهنة </a:t>
            </a:r>
          </a:p>
        </p:txBody>
      </p:sp>
      <p:sp>
        <p:nvSpPr>
          <p:cNvPr id="34853" name="Text Box 37" descr="Text Box 93"/>
          <p:cNvSpPr txBox="1">
            <a:spLocks/>
          </p:cNvSpPr>
          <p:nvPr/>
        </p:nvSpPr>
        <p:spPr bwMode="auto">
          <a:xfrm>
            <a:off x="6370188" y="2316534"/>
            <a:ext cx="1020495" cy="40011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000" b="1" dirty="0">
                <a:solidFill>
                  <a:srgbClr val="FFFFFF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شعراء</a:t>
            </a:r>
          </a:p>
        </p:txBody>
      </p:sp>
      <p:sp>
        <p:nvSpPr>
          <p:cNvPr id="34854" name="Text Box 38" descr="Text Box 94"/>
          <p:cNvSpPr txBox="1">
            <a:spLocks/>
          </p:cNvSpPr>
          <p:nvPr/>
        </p:nvSpPr>
        <p:spPr bwMode="auto">
          <a:xfrm>
            <a:off x="6751835" y="3940174"/>
            <a:ext cx="1125863" cy="40011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000" b="1" dirty="0">
                <a:solidFill>
                  <a:srgbClr val="28FD53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البنوك</a:t>
            </a:r>
          </a:p>
        </p:txBody>
      </p:sp>
      <p:sp>
        <p:nvSpPr>
          <p:cNvPr id="34855" name="Text Box 39" descr="Text Box 95"/>
          <p:cNvSpPr txBox="1">
            <a:spLocks/>
          </p:cNvSpPr>
          <p:nvPr/>
        </p:nvSpPr>
        <p:spPr bwMode="auto">
          <a:xfrm>
            <a:off x="6871533" y="3111101"/>
            <a:ext cx="796811" cy="40011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000" b="1" dirty="0">
                <a:solidFill>
                  <a:srgbClr val="1BEEFD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ملوك</a:t>
            </a:r>
          </a:p>
        </p:txBody>
      </p:sp>
      <p:sp>
        <p:nvSpPr>
          <p:cNvPr id="34856" name="Text Box 40" descr="Text Box 96"/>
          <p:cNvSpPr txBox="1">
            <a:spLocks/>
          </p:cNvSpPr>
          <p:nvPr/>
        </p:nvSpPr>
        <p:spPr bwMode="auto">
          <a:xfrm>
            <a:off x="2085536" y="1578530"/>
            <a:ext cx="1187450" cy="40011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0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فقط رفقاء</a:t>
            </a:r>
          </a:p>
        </p:txBody>
      </p:sp>
      <p:sp>
        <p:nvSpPr>
          <p:cNvPr id="34857" name="Text Box 41" descr="Text Box 102"/>
          <p:cNvSpPr txBox="1">
            <a:spLocks/>
          </p:cNvSpPr>
          <p:nvPr/>
        </p:nvSpPr>
        <p:spPr bwMode="auto">
          <a:xfrm>
            <a:off x="1083245" y="2070433"/>
            <a:ext cx="1249810" cy="40044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000" b="1" dirty="0">
                <a:solidFill>
                  <a:srgbClr val="28FD53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رجال أعمال </a:t>
            </a:r>
          </a:p>
        </p:txBody>
      </p:sp>
      <p:sp>
        <p:nvSpPr>
          <p:cNvPr id="34858" name="Text Box 42" descr="Text Box 250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34859" name="Text Box 43" descr="Text Box 256"/>
          <p:cNvSpPr txBox="1">
            <a:spLocks/>
          </p:cNvSpPr>
          <p:nvPr/>
        </p:nvSpPr>
        <p:spPr bwMode="auto">
          <a:xfrm>
            <a:off x="461963" y="233363"/>
            <a:ext cx="2492375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خط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A</a:t>
            </a:r>
            <a:r>
              <a:rPr lang="ar-JO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 &amp;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B</a:t>
            </a:r>
            <a:endParaRPr lang="ar-JO" sz="2400" dirty="0">
              <a:latin typeface="Arial" panose="020B0604020202020204" pitchFamily="34" charset="0"/>
              <a:ea typeface="Arial Black" pitchFamily="34" charset="0"/>
              <a:cs typeface="Arial" panose="020B0604020202020204" pitchFamily="34" charset="0"/>
              <a:sym typeface="Arial Black" pitchFamily="34" charset="0"/>
            </a:endParaRPr>
          </a:p>
        </p:txBody>
      </p:sp>
      <p:sp>
        <p:nvSpPr>
          <p:cNvPr id="34860" name="Text Box 44" descr="Rectangle 262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14</a:t>
            </a:r>
          </a:p>
        </p:txBody>
      </p:sp>
      <p:sp>
        <p:nvSpPr>
          <p:cNvPr id="34861" name="Text Box 45" descr="Text Box 263"/>
          <p:cNvSpPr txBox="1">
            <a:spLocks/>
          </p:cNvSpPr>
          <p:nvPr/>
        </p:nvSpPr>
        <p:spPr bwMode="auto">
          <a:xfrm>
            <a:off x="8572500" y="637857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</a:t>
            </a:r>
          </a:p>
        </p:txBody>
      </p:sp>
      <p:grpSp>
        <p:nvGrpSpPr>
          <p:cNvPr id="34862" name="Group 46"/>
          <p:cNvGrpSpPr>
            <a:grpSpLocks/>
          </p:cNvGrpSpPr>
          <p:nvPr/>
        </p:nvGrpSpPr>
        <p:grpSpPr bwMode="auto">
          <a:xfrm>
            <a:off x="920910" y="1543710"/>
            <a:ext cx="7272808" cy="4372554"/>
            <a:chOff x="0" y="0"/>
            <a:chExt cx="6524625" cy="4891088"/>
          </a:xfrm>
        </p:grpSpPr>
        <p:grpSp>
          <p:nvGrpSpPr>
            <p:cNvPr id="34863" name="Group 47"/>
            <p:cNvGrpSpPr>
              <a:grpSpLocks/>
            </p:cNvGrpSpPr>
            <p:nvPr/>
          </p:nvGrpSpPr>
          <p:grpSpPr bwMode="auto">
            <a:xfrm>
              <a:off x="0" y="0"/>
              <a:ext cx="6524625" cy="4891088"/>
              <a:chOff x="0" y="0"/>
              <a:chExt cx="6524625" cy="4891088"/>
            </a:xfrm>
          </p:grpSpPr>
          <p:pic>
            <p:nvPicPr>
              <p:cNvPr id="34864" name="Picture 48" descr="Picture 266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6524625" cy="489108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</p:pic>
          <p:grpSp>
            <p:nvGrpSpPr>
              <p:cNvPr id="34865" name="Group 49"/>
              <p:cNvGrpSpPr>
                <a:grpSpLocks/>
              </p:cNvGrpSpPr>
              <p:nvPr/>
            </p:nvGrpSpPr>
            <p:grpSpPr bwMode="auto">
              <a:xfrm>
                <a:off x="179642" y="82939"/>
                <a:ext cx="4383285" cy="4246527"/>
                <a:chOff x="0" y="0"/>
                <a:chExt cx="4383284" cy="4246526"/>
              </a:xfrm>
            </p:grpSpPr>
            <p:sp>
              <p:nvSpPr>
                <p:cNvPr id="34866" name="AutoShape 50" descr="AutoShape 268"/>
                <p:cNvSpPr>
                  <a:spLocks/>
                </p:cNvSpPr>
                <p:nvPr/>
              </p:nvSpPr>
              <p:spPr bwMode="auto">
                <a:xfrm>
                  <a:off x="950909" y="0"/>
                  <a:ext cx="1159295" cy="355457"/>
                </a:xfrm>
                <a:prstGeom prst="rightArrow">
                  <a:avLst>
                    <a:gd name="adj1" fmla="val 50000"/>
                    <a:gd name="adj2" fmla="val 80660"/>
                  </a:avLst>
                </a:prstGeom>
                <a:solidFill>
                  <a:srgbClr val="FC0128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lIns="45720" rIns="45720" anchor="ctr"/>
                <a:lstStyle/>
                <a:p>
                  <a:endParaRPr lang="ar-JO">
                    <a:latin typeface="Comic Sans MS" pitchFamily="66" charset="0"/>
                    <a:ea typeface="Comic Sans MS" pitchFamily="66" charset="0"/>
                    <a:cs typeface="Comic Sans MS" pitchFamily="66" charset="0"/>
                    <a:sym typeface="Comic Sans MS" pitchFamily="66" charset="0"/>
                  </a:endParaRPr>
                </a:p>
              </p:txBody>
            </p:sp>
            <p:sp>
              <p:nvSpPr>
                <p:cNvPr id="34867" name="AutoShape 51" descr="AutoShape 269"/>
                <p:cNvSpPr>
                  <a:spLocks/>
                </p:cNvSpPr>
                <p:nvPr/>
              </p:nvSpPr>
              <p:spPr bwMode="auto">
                <a:xfrm>
                  <a:off x="3223988" y="1018976"/>
                  <a:ext cx="1159296" cy="355458"/>
                </a:xfrm>
                <a:prstGeom prst="rightArrow">
                  <a:avLst>
                    <a:gd name="adj1" fmla="val 50000"/>
                    <a:gd name="adj2" fmla="val 80660"/>
                  </a:avLst>
                </a:prstGeom>
                <a:solidFill>
                  <a:srgbClr val="FC0128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lIns="45720" rIns="45720" anchor="ctr"/>
                <a:lstStyle/>
                <a:p>
                  <a:endParaRPr lang="ar-JO">
                    <a:latin typeface="Comic Sans MS" pitchFamily="66" charset="0"/>
                    <a:ea typeface="Comic Sans MS" pitchFamily="66" charset="0"/>
                    <a:cs typeface="Comic Sans MS" pitchFamily="66" charset="0"/>
                    <a:sym typeface="Comic Sans MS" pitchFamily="66" charset="0"/>
                  </a:endParaRPr>
                </a:p>
              </p:txBody>
            </p:sp>
            <p:sp>
              <p:nvSpPr>
                <p:cNvPr id="34868" name="AutoShape 52" descr="AutoShape 270"/>
                <p:cNvSpPr>
                  <a:spLocks/>
                </p:cNvSpPr>
                <p:nvPr/>
              </p:nvSpPr>
              <p:spPr bwMode="auto">
                <a:xfrm>
                  <a:off x="0" y="3891068"/>
                  <a:ext cx="1159295" cy="355458"/>
                </a:xfrm>
                <a:prstGeom prst="rightArrow">
                  <a:avLst>
                    <a:gd name="adj1" fmla="val 50000"/>
                    <a:gd name="adj2" fmla="val 80660"/>
                  </a:avLst>
                </a:prstGeom>
                <a:solidFill>
                  <a:srgbClr val="FC0128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lIns="45720" rIns="45720" anchor="ctr"/>
                <a:lstStyle/>
                <a:p>
                  <a:endParaRPr lang="ar-JO">
                    <a:latin typeface="Comic Sans MS" pitchFamily="66" charset="0"/>
                    <a:ea typeface="Comic Sans MS" pitchFamily="66" charset="0"/>
                    <a:cs typeface="Comic Sans MS" pitchFamily="66" charset="0"/>
                    <a:sym typeface="Comic Sans MS" pitchFamily="66" charset="0"/>
                  </a:endParaRPr>
                </a:p>
              </p:txBody>
            </p:sp>
          </p:grpSp>
        </p:grpSp>
        <p:sp>
          <p:nvSpPr>
            <p:cNvPr id="34869" name="Rectangle 53" descr="Rectangle 271"/>
            <p:cNvSpPr>
              <a:spLocks/>
            </p:cNvSpPr>
            <p:nvPr/>
          </p:nvSpPr>
          <p:spPr bwMode="auto">
            <a:xfrm>
              <a:off x="5025206" y="4412405"/>
              <a:ext cx="1420376" cy="308063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6" grpId="0" autoUpdateAnimBg="0"/>
      <p:bldP spid="34847" grpId="0" autoUpdateAnimBg="0"/>
      <p:bldP spid="34848" grpId="0" animBg="1" autoUpdateAnimBg="0"/>
      <p:bldP spid="34849" grpId="0" animBg="1" autoUpdateAnimBg="0"/>
      <p:bldP spid="34850" grpId="0" autoUpdateAnimBg="0"/>
      <p:bldP spid="34851" grpId="0" autoUpdateAnimBg="0"/>
      <p:bldP spid="34852" grpId="0" autoUpdateAnimBg="0"/>
      <p:bldP spid="34853" grpId="0" autoUpdateAnimBg="0"/>
      <p:bldP spid="34854" grpId="0" autoUpdateAnimBg="0"/>
      <p:bldP spid="34855" grpId="0" autoUpdateAnimBg="0"/>
      <p:bldP spid="34856" grpId="0" autoUpdateAnimBg="0"/>
      <p:bldP spid="34857" grpId="0" autoUpdateAnimBg="0"/>
      <p:bldP spid="34859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 descr="Rectangle 17"/>
          <p:cNvSpPr txBox="1">
            <a:spLocks/>
          </p:cNvSpPr>
          <p:nvPr/>
        </p:nvSpPr>
        <p:spPr bwMode="auto">
          <a:xfrm>
            <a:off x="2009775" y="4578350"/>
            <a:ext cx="725488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36866" name="Text Box 2" descr="Rectangle 18"/>
          <p:cNvSpPr txBox="1">
            <a:spLocks/>
          </p:cNvSpPr>
          <p:nvPr/>
        </p:nvSpPr>
        <p:spPr bwMode="auto">
          <a:xfrm>
            <a:off x="2365375" y="365283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36867" name="Text Box 3" descr="Rectangle 19"/>
          <p:cNvSpPr txBox="1">
            <a:spLocks/>
          </p:cNvSpPr>
          <p:nvPr/>
        </p:nvSpPr>
        <p:spPr bwMode="auto">
          <a:xfrm>
            <a:off x="3235325" y="289718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36868" name="Text Box 4" descr="Rectangle 20"/>
          <p:cNvSpPr txBox="1">
            <a:spLocks/>
          </p:cNvSpPr>
          <p:nvPr/>
        </p:nvSpPr>
        <p:spPr bwMode="auto">
          <a:xfrm>
            <a:off x="4575175" y="2632075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36869" name="Text Box 5" descr="Rectangle 21"/>
          <p:cNvSpPr txBox="1">
            <a:spLocks/>
          </p:cNvSpPr>
          <p:nvPr/>
        </p:nvSpPr>
        <p:spPr bwMode="auto">
          <a:xfrm>
            <a:off x="5534025" y="29368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36870" name="Text Box 6" descr="Rectangle 22"/>
          <p:cNvSpPr txBox="1">
            <a:spLocks/>
          </p:cNvSpPr>
          <p:nvPr/>
        </p:nvSpPr>
        <p:spPr bwMode="auto">
          <a:xfrm>
            <a:off x="6064250" y="33845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36871" name="Text Box 7" descr="Rectangle 23"/>
          <p:cNvSpPr txBox="1">
            <a:spLocks/>
          </p:cNvSpPr>
          <p:nvPr/>
        </p:nvSpPr>
        <p:spPr bwMode="auto">
          <a:xfrm>
            <a:off x="6499225" y="408940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36872" name="Text Box 8" descr="Rectangle 32"/>
          <p:cNvSpPr txBox="1">
            <a:spLocks/>
          </p:cNvSpPr>
          <p:nvPr/>
        </p:nvSpPr>
        <p:spPr bwMode="auto">
          <a:xfrm>
            <a:off x="7172325" y="48196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36873" name="AutoShape 9" descr="Freeform 33"/>
          <p:cNvSpPr>
            <a:spLocks/>
          </p:cNvSpPr>
          <p:nvPr/>
        </p:nvSpPr>
        <p:spPr bwMode="auto">
          <a:xfrm>
            <a:off x="1927225" y="4895850"/>
            <a:ext cx="508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100" y="19671"/>
                </a:moveTo>
                <a:lnTo>
                  <a:pt x="10800" y="19671"/>
                </a:lnTo>
                <a:lnTo>
                  <a:pt x="12150" y="18900"/>
                </a:lnTo>
                <a:lnTo>
                  <a:pt x="10800" y="18129"/>
                </a:lnTo>
                <a:lnTo>
                  <a:pt x="12150" y="17357"/>
                </a:lnTo>
                <a:lnTo>
                  <a:pt x="12150" y="15814"/>
                </a:lnTo>
                <a:lnTo>
                  <a:pt x="13500" y="15043"/>
                </a:lnTo>
                <a:lnTo>
                  <a:pt x="13500" y="14271"/>
                </a:lnTo>
                <a:lnTo>
                  <a:pt x="14850" y="13500"/>
                </a:lnTo>
                <a:lnTo>
                  <a:pt x="14850" y="11186"/>
                </a:lnTo>
                <a:lnTo>
                  <a:pt x="16200" y="10414"/>
                </a:lnTo>
                <a:lnTo>
                  <a:pt x="16200" y="8871"/>
                </a:lnTo>
                <a:lnTo>
                  <a:pt x="18900" y="8100"/>
                </a:lnTo>
                <a:lnTo>
                  <a:pt x="18900" y="1929"/>
                </a:lnTo>
                <a:lnTo>
                  <a:pt x="21600" y="386"/>
                </a:lnTo>
                <a:lnTo>
                  <a:pt x="18900" y="0"/>
                </a:lnTo>
                <a:lnTo>
                  <a:pt x="16200" y="0"/>
                </a:lnTo>
                <a:lnTo>
                  <a:pt x="14850" y="771"/>
                </a:lnTo>
                <a:lnTo>
                  <a:pt x="6750" y="771"/>
                </a:lnTo>
                <a:lnTo>
                  <a:pt x="5400" y="1543"/>
                </a:lnTo>
                <a:lnTo>
                  <a:pt x="5400" y="2314"/>
                </a:lnTo>
                <a:lnTo>
                  <a:pt x="4050" y="3086"/>
                </a:lnTo>
                <a:lnTo>
                  <a:pt x="4050" y="3857"/>
                </a:lnTo>
                <a:lnTo>
                  <a:pt x="2700" y="4629"/>
                </a:lnTo>
                <a:lnTo>
                  <a:pt x="2700" y="8486"/>
                </a:lnTo>
                <a:lnTo>
                  <a:pt x="0" y="10029"/>
                </a:lnTo>
                <a:lnTo>
                  <a:pt x="0" y="13886"/>
                </a:lnTo>
                <a:lnTo>
                  <a:pt x="1350" y="14657"/>
                </a:lnTo>
                <a:lnTo>
                  <a:pt x="1350" y="15429"/>
                </a:lnTo>
                <a:lnTo>
                  <a:pt x="4050" y="16971"/>
                </a:lnTo>
                <a:lnTo>
                  <a:pt x="4050" y="18514"/>
                </a:lnTo>
                <a:lnTo>
                  <a:pt x="2700" y="19286"/>
                </a:lnTo>
                <a:lnTo>
                  <a:pt x="2700" y="20057"/>
                </a:lnTo>
                <a:lnTo>
                  <a:pt x="5400" y="21600"/>
                </a:lnTo>
                <a:lnTo>
                  <a:pt x="10800" y="20829"/>
                </a:lnTo>
                <a:lnTo>
                  <a:pt x="10800" y="20057"/>
                </a:lnTo>
                <a:lnTo>
                  <a:pt x="8100" y="19671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36874" name="Oval 10" descr="Oval 45"/>
          <p:cNvSpPr>
            <a:spLocks/>
          </p:cNvSpPr>
          <p:nvPr/>
        </p:nvSpPr>
        <p:spPr bwMode="auto">
          <a:xfrm>
            <a:off x="3025775" y="717259"/>
            <a:ext cx="2700338" cy="1005179"/>
          </a:xfrm>
          <a:prstGeom prst="ellipse">
            <a:avLst/>
          </a:prstGeom>
          <a:noFill/>
          <a:ln w="5715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36875" name="Group 11"/>
          <p:cNvGrpSpPr>
            <a:grpSpLocks/>
          </p:cNvGrpSpPr>
          <p:nvPr/>
        </p:nvGrpSpPr>
        <p:grpSpPr bwMode="auto">
          <a:xfrm>
            <a:off x="2133600" y="2844800"/>
            <a:ext cx="4870450" cy="2406650"/>
            <a:chOff x="-1" y="0"/>
            <a:chExt cx="4870949" cy="2406551"/>
          </a:xfrm>
        </p:grpSpPr>
        <p:sp>
          <p:nvSpPr>
            <p:cNvPr id="36876" name="Line 12" descr="Line 48"/>
            <p:cNvSpPr>
              <a:spLocks noChangeShapeType="1"/>
            </p:cNvSpPr>
            <p:nvPr/>
          </p:nvSpPr>
          <p:spPr bwMode="auto">
            <a:xfrm flipV="1">
              <a:off x="3694112" y="2387500"/>
              <a:ext cx="1022351" cy="19051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77" name="Line 13" descr="Line 49"/>
            <p:cNvSpPr>
              <a:spLocks noChangeShapeType="1"/>
            </p:cNvSpPr>
            <p:nvPr/>
          </p:nvSpPr>
          <p:spPr bwMode="auto">
            <a:xfrm>
              <a:off x="0" y="2263675"/>
              <a:ext cx="1541462" cy="112713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78" name="Line 14" descr="Line 50"/>
            <p:cNvSpPr>
              <a:spLocks noChangeShapeType="1"/>
            </p:cNvSpPr>
            <p:nvPr/>
          </p:nvSpPr>
          <p:spPr bwMode="auto">
            <a:xfrm>
              <a:off x="257175" y="1377849"/>
              <a:ext cx="1419225" cy="768352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79" name="Line 15" descr="Line 51"/>
            <p:cNvSpPr>
              <a:spLocks noChangeShapeType="1"/>
            </p:cNvSpPr>
            <p:nvPr/>
          </p:nvSpPr>
          <p:spPr bwMode="auto">
            <a:xfrm>
              <a:off x="930274" y="523774"/>
              <a:ext cx="923927" cy="1266826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80" name="Line 16" descr="Line 52"/>
            <p:cNvSpPr>
              <a:spLocks noChangeShapeType="1"/>
            </p:cNvSpPr>
            <p:nvPr/>
          </p:nvSpPr>
          <p:spPr bwMode="auto">
            <a:xfrm>
              <a:off x="2127403" y="0"/>
              <a:ext cx="156856" cy="1720650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81" name="Line 17" descr="Line 53"/>
            <p:cNvSpPr>
              <a:spLocks noChangeShapeType="1"/>
            </p:cNvSpPr>
            <p:nvPr/>
          </p:nvSpPr>
          <p:spPr bwMode="auto">
            <a:xfrm flipH="1">
              <a:off x="2752725" y="442812"/>
              <a:ext cx="938213" cy="1389063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82" name="Line 18" descr="Line 54"/>
            <p:cNvSpPr>
              <a:spLocks noChangeShapeType="1"/>
            </p:cNvSpPr>
            <p:nvPr/>
          </p:nvSpPr>
          <p:spPr bwMode="auto">
            <a:xfrm flipH="1">
              <a:off x="2963862" y="980975"/>
              <a:ext cx="1265238" cy="992188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83" name="Line 19" descr="Line 55"/>
            <p:cNvSpPr>
              <a:spLocks noChangeShapeType="1"/>
            </p:cNvSpPr>
            <p:nvPr/>
          </p:nvSpPr>
          <p:spPr bwMode="auto">
            <a:xfrm flipV="1">
              <a:off x="3047999" y="1831875"/>
              <a:ext cx="1614489" cy="419101"/>
            </a:xfrm>
            <a:prstGeom prst="line">
              <a:avLst/>
            </a:prstGeom>
            <a:noFill/>
            <a:ln w="2540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36884" name="AutoShape 20" descr="Rectangle 56"/>
            <p:cNvSpPr>
              <a:spLocks/>
            </p:cNvSpPr>
            <p:nvPr/>
          </p:nvSpPr>
          <p:spPr bwMode="auto">
            <a:xfrm rot="5246759">
              <a:off x="1569062" y="1116542"/>
              <a:ext cx="1955802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21ED11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انبياء </a:t>
              </a:r>
            </a:p>
          </p:txBody>
        </p:sp>
        <p:sp>
          <p:nvSpPr>
            <p:cNvPr id="36885" name="AutoShape 21" descr="Rectangle 57"/>
            <p:cNvSpPr>
              <a:spLocks/>
            </p:cNvSpPr>
            <p:nvPr/>
          </p:nvSpPr>
          <p:spPr bwMode="auto">
            <a:xfrm>
              <a:off x="3344862" y="2144612"/>
              <a:ext cx="1526086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ar-JO" sz="1600" b="1">
                  <a:solidFill>
                    <a:srgbClr val="FC0128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الرؤيا </a:t>
              </a:r>
            </a:p>
          </p:txBody>
        </p:sp>
        <p:sp>
          <p:nvSpPr>
            <p:cNvPr id="36886" name="AutoShape 22" descr="Rectangle 58"/>
            <p:cNvSpPr>
              <a:spLocks/>
            </p:cNvSpPr>
            <p:nvPr/>
          </p:nvSpPr>
          <p:spPr bwMode="auto">
            <a:xfrm rot="3267768">
              <a:off x="944836" y="1234892"/>
              <a:ext cx="1682752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21ED11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شعر </a:t>
              </a:r>
            </a:p>
          </p:txBody>
        </p:sp>
        <p:sp>
          <p:nvSpPr>
            <p:cNvPr id="36887" name="AutoShape 23" descr="Rectangle 59"/>
            <p:cNvSpPr>
              <a:spLocks/>
            </p:cNvSpPr>
            <p:nvPr/>
          </p:nvSpPr>
          <p:spPr bwMode="auto">
            <a:xfrm rot="20643327">
              <a:off x="3307563" y="1704354"/>
              <a:ext cx="1013150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C0128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رسائل </a:t>
              </a:r>
            </a:p>
          </p:txBody>
        </p:sp>
        <p:sp>
          <p:nvSpPr>
            <p:cNvPr id="36888" name="AutoShape 24" descr="Rectangle 60"/>
            <p:cNvSpPr>
              <a:spLocks/>
            </p:cNvSpPr>
            <p:nvPr/>
          </p:nvSpPr>
          <p:spPr bwMode="auto">
            <a:xfrm rot="19276533">
              <a:off x="3121614" y="1108246"/>
              <a:ext cx="895352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C0128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أعمال </a:t>
              </a:r>
            </a:p>
          </p:txBody>
        </p:sp>
        <p:sp>
          <p:nvSpPr>
            <p:cNvPr id="36889" name="AutoShape 25" descr="Rectangle 61"/>
            <p:cNvSpPr>
              <a:spLocks/>
            </p:cNvSpPr>
            <p:nvPr/>
          </p:nvSpPr>
          <p:spPr bwMode="auto">
            <a:xfrm rot="1755646">
              <a:off x="515830" y="1600053"/>
              <a:ext cx="1586844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21ED11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تاريخ </a:t>
              </a:r>
            </a:p>
          </p:txBody>
        </p:sp>
        <p:sp>
          <p:nvSpPr>
            <p:cNvPr id="36890" name="AutoShape 26" descr="Rectangle 62"/>
            <p:cNvSpPr>
              <a:spLocks/>
            </p:cNvSpPr>
            <p:nvPr/>
          </p:nvSpPr>
          <p:spPr bwMode="auto">
            <a:xfrm rot="240000">
              <a:off x="458766" y="2008530"/>
              <a:ext cx="704852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21ED11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شريعة</a:t>
              </a:r>
            </a:p>
          </p:txBody>
        </p:sp>
        <p:sp>
          <p:nvSpPr>
            <p:cNvPr id="36891" name="AutoShape 27" descr="Rectangle 63"/>
            <p:cNvSpPr>
              <a:spLocks/>
            </p:cNvSpPr>
            <p:nvPr/>
          </p:nvSpPr>
          <p:spPr bwMode="auto">
            <a:xfrm rot="18254599">
              <a:off x="2646815" y="836477"/>
              <a:ext cx="833024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FC0128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 </a:t>
              </a:r>
            </a:p>
          </p:txBody>
        </p:sp>
      </p:grpSp>
      <p:sp>
        <p:nvSpPr>
          <p:cNvPr id="36894" name="Text Box 30" descr="Rectangle 74"/>
          <p:cNvSpPr txBox="1">
            <a:spLocks/>
          </p:cNvSpPr>
          <p:nvPr/>
        </p:nvSpPr>
        <p:spPr bwMode="auto">
          <a:xfrm>
            <a:off x="3660550" y="836712"/>
            <a:ext cx="1595438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2400" b="1" dirty="0">
                <a:solidFill>
                  <a:srgbClr val="FEF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36895" name="Text Box 31" descr="Rectangle 75"/>
          <p:cNvSpPr txBox="1">
            <a:spLocks/>
          </p:cNvSpPr>
          <p:nvPr/>
        </p:nvSpPr>
        <p:spPr bwMode="auto">
          <a:xfrm>
            <a:off x="3218929" y="1236599"/>
            <a:ext cx="22891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EF8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مجد الله </a:t>
            </a:r>
          </a:p>
        </p:txBody>
      </p:sp>
      <p:sp>
        <p:nvSpPr>
          <p:cNvPr id="36896" name="Text Box 32" descr="Text Box 84"/>
          <p:cNvSpPr txBox="1">
            <a:spLocks/>
          </p:cNvSpPr>
          <p:nvPr/>
        </p:nvSpPr>
        <p:spPr bwMode="auto">
          <a:xfrm>
            <a:off x="538163" y="996950"/>
            <a:ext cx="2317750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خط </a:t>
            </a:r>
            <a:r>
              <a:rPr lang="en-US" sz="24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C</a:t>
            </a:r>
            <a:r>
              <a:rPr lang="ar-JO" sz="24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 </a:t>
            </a:r>
          </a:p>
        </p:txBody>
      </p:sp>
      <p:sp>
        <p:nvSpPr>
          <p:cNvPr id="36897" name="Text Box 33" descr="Text Box 105"/>
          <p:cNvSpPr txBox="1">
            <a:spLocks/>
          </p:cNvSpPr>
          <p:nvPr/>
        </p:nvSpPr>
        <p:spPr bwMode="auto">
          <a:xfrm>
            <a:off x="488950" y="6453188"/>
            <a:ext cx="895350" cy="2270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 </a:t>
            </a:r>
            <a:r>
              <a:rPr lang="ar-JO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2006</a:t>
            </a: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TBBMI</a:t>
            </a:r>
          </a:p>
        </p:txBody>
      </p:sp>
      <p:grpSp>
        <p:nvGrpSpPr>
          <p:cNvPr id="36898" name="Group 34"/>
          <p:cNvGrpSpPr>
            <a:grpSpLocks/>
          </p:cNvGrpSpPr>
          <p:nvPr/>
        </p:nvGrpSpPr>
        <p:grpSpPr bwMode="auto">
          <a:xfrm>
            <a:off x="-35496" y="0"/>
            <a:ext cx="9179496" cy="6902623"/>
            <a:chOff x="-131807" y="-2337779"/>
            <a:chExt cx="10421986" cy="9199838"/>
          </a:xfrm>
        </p:grpSpPr>
        <p:pic>
          <p:nvPicPr>
            <p:cNvPr id="36899" name="Picture 35" descr="Picture 11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31807" y="-2337779"/>
              <a:ext cx="10421986" cy="9199838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sp>
          <p:nvSpPr>
            <p:cNvPr id="36900" name="Text Box 36" descr="WordArt 120"/>
            <p:cNvSpPr txBox="1">
              <a:spLocks/>
            </p:cNvSpPr>
            <p:nvPr/>
          </p:nvSpPr>
          <p:spPr bwMode="auto">
            <a:xfrm rot="20859497">
              <a:off x="1080217" y="-652352"/>
              <a:ext cx="8204302" cy="458443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defTabSz="493713"/>
              <a:r>
                <a:rPr lang="ar-JO" sz="23600" dirty="0"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itchFamily="34" charset="0"/>
                  <a:ea typeface="Impact" pitchFamily="34" charset="0"/>
                  <a:cs typeface="Impact" pitchFamily="34" charset="0"/>
                  <a:sym typeface="Impact" pitchFamily="34" charset="0"/>
                </a:rPr>
                <a:t>مجد الله</a:t>
              </a:r>
            </a:p>
          </p:txBody>
        </p:sp>
      </p:grpSp>
      <p:sp>
        <p:nvSpPr>
          <p:cNvPr id="36901" name="Text Box 37" descr="Rectangle 106"/>
          <p:cNvSpPr txBox="1">
            <a:spLocks/>
          </p:cNvSpPr>
          <p:nvPr/>
        </p:nvSpPr>
        <p:spPr bwMode="auto">
          <a:xfrm>
            <a:off x="7621588" y="6426200"/>
            <a:ext cx="655637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36902" name="Text Box 38" descr="Rectangle 110"/>
          <p:cNvSpPr txBox="1">
            <a:spLocks/>
          </p:cNvSpPr>
          <p:nvPr/>
        </p:nvSpPr>
        <p:spPr bwMode="auto">
          <a:xfrm>
            <a:off x="8154988" y="6426200"/>
            <a:ext cx="25876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15</a:t>
            </a:r>
          </a:p>
        </p:txBody>
      </p:sp>
      <p:sp>
        <p:nvSpPr>
          <p:cNvPr id="36903" name="Text Box 39" descr="Text Box 103"/>
          <p:cNvSpPr txBox="1">
            <a:spLocks/>
          </p:cNvSpPr>
          <p:nvPr/>
        </p:nvSpPr>
        <p:spPr bwMode="auto">
          <a:xfrm>
            <a:off x="8542338" y="6353175"/>
            <a:ext cx="2428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</a:t>
            </a:r>
          </a:p>
        </p:txBody>
      </p:sp>
      <p:sp>
        <p:nvSpPr>
          <p:cNvPr id="36904" name="Text Box 40" descr="Text Box 104"/>
          <p:cNvSpPr txBox="1">
            <a:spLocks/>
          </p:cNvSpPr>
          <p:nvPr/>
        </p:nvSpPr>
        <p:spPr bwMode="auto">
          <a:xfrm>
            <a:off x="8550275" y="636587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 autoUpdateAnimBg="0"/>
      <p:bldP spid="368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38914" name="Group 2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38915" name="Line 3" descr="Line 78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16" name="Line 4" descr="Line 79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17" name="Line 5" descr="Line 80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18" name="Line 6" descr="Line 81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19" name="Line 7" descr="Line 82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20" name="Line 8" descr="Line 83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21" name="Line 9" descr="Line 84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22" name="Line 10" descr="Line 85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38923" name="Text Box 11" descr="Rectangle 86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38924" name="Text Box 12" descr="Rectangle 87"/>
              <p:cNvSpPr txBox="1">
                <a:spLocks/>
              </p:cNvSpPr>
              <p:nvPr/>
            </p:nvSpPr>
            <p:spPr bwMode="auto">
              <a:xfrm>
                <a:off x="3945724" y="2144612"/>
                <a:ext cx="1412090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38925" name="Text Box 13" descr="Rectangle 88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38926" name="Text Box 14" descr="Rectangle 89"/>
              <p:cNvSpPr txBox="1">
                <a:spLocks/>
              </p:cNvSpPr>
              <p:nvPr/>
            </p:nvSpPr>
            <p:spPr bwMode="auto">
              <a:xfrm rot="20643327">
                <a:off x="3663268" y="1608784"/>
                <a:ext cx="1025573" cy="391376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الرسائل </a:t>
                </a:r>
              </a:p>
            </p:txBody>
          </p:sp>
          <p:sp>
            <p:nvSpPr>
              <p:cNvPr id="38927" name="Text Box 15" descr="Rectangle 90"/>
              <p:cNvSpPr txBox="1">
                <a:spLocks/>
              </p:cNvSpPr>
              <p:nvPr/>
            </p:nvSpPr>
            <p:spPr bwMode="auto">
              <a:xfrm rot="19276533">
                <a:off x="3244031" y="1065227"/>
                <a:ext cx="8953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 </a:t>
                </a:r>
              </a:p>
            </p:txBody>
          </p:sp>
          <p:sp>
            <p:nvSpPr>
              <p:cNvPr id="38928" name="Text Box 16" descr="Rectangle 91"/>
              <p:cNvSpPr txBox="1">
                <a:spLocks/>
              </p:cNvSpPr>
              <p:nvPr/>
            </p:nvSpPr>
            <p:spPr bwMode="auto">
              <a:xfrm rot="1755646">
                <a:off x="285845" y="1313114"/>
                <a:ext cx="927850" cy="36269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</a:t>
                </a:r>
              </a:p>
            </p:txBody>
          </p:sp>
          <p:sp>
            <p:nvSpPr>
              <p:cNvPr id="38929" name="Text Box 17" descr="Rectangle 92"/>
              <p:cNvSpPr txBox="1">
                <a:spLocks/>
              </p:cNvSpPr>
              <p:nvPr/>
            </p:nvSpPr>
            <p:spPr bwMode="auto">
              <a:xfrm rot="240000">
                <a:off x="191471" y="1999196"/>
                <a:ext cx="959807" cy="36269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</a:t>
                </a:r>
              </a:p>
            </p:txBody>
          </p:sp>
        </p:grpSp>
        <p:sp>
          <p:nvSpPr>
            <p:cNvPr id="38930" name="Text Box 18" descr="Rectangle 94"/>
            <p:cNvSpPr txBox="1">
              <a:spLocks/>
            </p:cNvSpPr>
            <p:nvPr/>
          </p:nvSpPr>
          <p:spPr bwMode="auto">
            <a:xfrm rot="18254599">
              <a:off x="2695324" y="528216"/>
              <a:ext cx="1484994" cy="39137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الأناجيل.   </a:t>
              </a:r>
            </a:p>
          </p:txBody>
        </p:sp>
      </p:grpSp>
      <p:sp>
        <p:nvSpPr>
          <p:cNvPr id="38931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38932" name="Text Box 20" descr="Rectangle 5"/>
          <p:cNvSpPr txBox="1">
            <a:spLocks/>
          </p:cNvSpPr>
          <p:nvPr/>
        </p:nvSpPr>
        <p:spPr bwMode="auto">
          <a:xfrm>
            <a:off x="4124543" y="541318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38933" name="Text Box 21" descr="Rectangle 6"/>
          <p:cNvSpPr txBox="1">
            <a:spLocks/>
          </p:cNvSpPr>
          <p:nvPr/>
        </p:nvSpPr>
        <p:spPr bwMode="auto">
          <a:xfrm>
            <a:off x="3714750" y="908720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38934" name="Text Box 22" descr="Rectangle 8"/>
          <p:cNvSpPr txBox="1">
            <a:spLocks/>
          </p:cNvSpPr>
          <p:nvPr/>
        </p:nvSpPr>
        <p:spPr bwMode="auto">
          <a:xfrm>
            <a:off x="3617789" y="1196752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38935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38936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38937" name="Text Box 25" descr="Text Box 61"/>
          <p:cNvSpPr txBox="1">
            <a:spLocks/>
          </p:cNvSpPr>
          <p:nvPr/>
        </p:nvSpPr>
        <p:spPr bwMode="auto">
          <a:xfrm>
            <a:off x="1061665" y="2717800"/>
            <a:ext cx="7148513" cy="646331"/>
          </a:xfrm>
          <a:prstGeom prst="rect">
            <a:avLst/>
          </a:prstGeom>
          <a:solidFill>
            <a:srgbClr val="023CCC"/>
          </a:solidFill>
          <a:ln w="57150" cap="flat" cmpd="sng">
            <a:solidFill>
              <a:srgbClr val="FEF8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89803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>
              <a:spcBef>
                <a:spcPts val="2100"/>
              </a:spcBef>
            </a:pPr>
            <a:r>
              <a:rPr lang="ar-J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 </a:t>
            </a: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ع</a:t>
            </a:r>
            <a:r>
              <a:rPr lang="ar-L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ق</a:t>
            </a: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د قديم ……ع</a:t>
            </a:r>
            <a:r>
              <a:rPr lang="ar-L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ق</a:t>
            </a: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د جديد</a:t>
            </a:r>
            <a:endParaRPr lang="ar-JO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</p:txBody>
      </p:sp>
      <p:sp>
        <p:nvSpPr>
          <p:cNvPr id="38938" name="Text Box 26" descr="Text Box 62"/>
          <p:cNvSpPr txBox="1">
            <a:spLocks/>
          </p:cNvSpPr>
          <p:nvPr/>
        </p:nvSpPr>
        <p:spPr bwMode="auto">
          <a:xfrm>
            <a:off x="739403" y="4067175"/>
            <a:ext cx="7793037" cy="646331"/>
          </a:xfrm>
          <a:prstGeom prst="rect">
            <a:avLst/>
          </a:prstGeom>
          <a:solidFill>
            <a:srgbClr val="023CCC"/>
          </a:solidFill>
          <a:ln w="57150" cap="flat" cmpd="sng">
            <a:solidFill>
              <a:srgbClr val="FEF8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89803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ts val="2100"/>
              </a:spcBef>
            </a:pPr>
            <a:r>
              <a:rPr lang="ar-J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مشيئة الله القديمة…مشيئة الله الجديدة </a:t>
            </a:r>
          </a:p>
        </p:txBody>
      </p:sp>
      <p:sp>
        <p:nvSpPr>
          <p:cNvPr id="38939" name="Text Box 27" descr="Text Box 67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38940" name="Text Box 28" descr="Text Box 70"/>
          <p:cNvSpPr txBox="1">
            <a:spLocks/>
          </p:cNvSpPr>
          <p:nvPr/>
        </p:nvSpPr>
        <p:spPr bwMode="auto">
          <a:xfrm>
            <a:off x="239713" y="1630363"/>
            <a:ext cx="2317750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الخط 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D</a:t>
            </a:r>
            <a:endParaRPr lang="ar-JO" sz="2400" dirty="0">
              <a:latin typeface="Arial" panose="020B0604020202020204" pitchFamily="34" charset="0"/>
              <a:ea typeface="Arial Black" pitchFamily="34" charset="0"/>
              <a:cs typeface="Arial" panose="020B0604020202020204" pitchFamily="34" charset="0"/>
              <a:sym typeface="Arial Black" pitchFamily="34" charset="0"/>
            </a:endParaRPr>
          </a:p>
        </p:txBody>
      </p:sp>
      <p:sp>
        <p:nvSpPr>
          <p:cNvPr id="38941" name="Text Box 29" descr="Rectangle 73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16</a:t>
            </a:r>
          </a:p>
        </p:txBody>
      </p:sp>
      <p:sp>
        <p:nvSpPr>
          <p:cNvPr id="38942" name="Text Box 30" descr="Text Box 74"/>
          <p:cNvSpPr txBox="1">
            <a:spLocks/>
          </p:cNvSpPr>
          <p:nvPr/>
        </p:nvSpPr>
        <p:spPr bwMode="auto">
          <a:xfrm>
            <a:off x="8550275" y="637857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 autoUpdateAnimBg="0"/>
      <p:bldP spid="38936" grpId="0" autoUpdateAnimBg="0"/>
      <p:bldP spid="38937" grpId="0" animBg="1" autoUpdateAnimBg="0"/>
      <p:bldP spid="3893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1"/>
          <p:cNvGrpSpPr>
            <a:grpSpLocks/>
          </p:cNvGrpSpPr>
          <p:nvPr/>
        </p:nvGrpSpPr>
        <p:grpSpPr bwMode="auto">
          <a:xfrm>
            <a:off x="2117725" y="2730500"/>
            <a:ext cx="4827588" cy="2482850"/>
            <a:chOff x="0" y="-1"/>
            <a:chExt cx="4827412" cy="2482921"/>
          </a:xfrm>
        </p:grpSpPr>
        <p:grpSp>
          <p:nvGrpSpPr>
            <p:cNvPr id="40962" name="Group 2"/>
            <p:cNvGrpSpPr>
              <a:grpSpLocks/>
            </p:cNvGrpSpPr>
            <p:nvPr/>
          </p:nvGrpSpPr>
          <p:grpSpPr bwMode="auto">
            <a:xfrm>
              <a:off x="0" y="76369"/>
              <a:ext cx="4827412" cy="2406551"/>
              <a:chOff x="-1" y="0"/>
              <a:chExt cx="4827413" cy="2406551"/>
            </a:xfrm>
          </p:grpSpPr>
          <p:sp>
            <p:nvSpPr>
              <p:cNvPr id="40963" name="Line 3" descr="Line 82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64" name="Line 4" descr="Line 83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65" name="Line 5" descr="Line 84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66" name="Line 6" descr="Line 85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67" name="Line 7" descr="Line 86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68" name="Line 8" descr="Line 87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69" name="Line 9" descr="Line 88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70" name="Line 10" descr="Line 89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0971" name="AutoShape 11" descr="Rectangle 90"/>
              <p:cNvSpPr>
                <a:spLocks/>
              </p:cNvSpPr>
              <p:nvPr/>
            </p:nvSpPr>
            <p:spPr bwMode="auto">
              <a:xfrm rot="5246759">
                <a:off x="1728328" y="1268863"/>
                <a:ext cx="1650859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</a:t>
                </a:r>
              </a:p>
            </p:txBody>
          </p:sp>
          <p:sp>
            <p:nvSpPr>
              <p:cNvPr id="40972" name="AutoShape 12" descr="Rectangle 91"/>
              <p:cNvSpPr>
                <a:spLocks/>
              </p:cNvSpPr>
              <p:nvPr/>
            </p:nvSpPr>
            <p:spPr bwMode="auto">
              <a:xfrm>
                <a:off x="4008471" y="2144612"/>
                <a:ext cx="818941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  </a:t>
                </a:r>
              </a:p>
            </p:txBody>
          </p:sp>
          <p:sp>
            <p:nvSpPr>
              <p:cNvPr id="40973" name="AutoShape 13" descr="Rectangle 92"/>
              <p:cNvSpPr>
                <a:spLocks/>
              </p:cNvSpPr>
              <p:nvPr/>
            </p:nvSpPr>
            <p:spPr bwMode="auto">
              <a:xfrm rot="3267768">
                <a:off x="944836" y="1234892"/>
                <a:ext cx="16827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</a:t>
                </a:r>
              </a:p>
            </p:txBody>
          </p:sp>
          <p:sp>
            <p:nvSpPr>
              <p:cNvPr id="40974" name="AutoShape 14" descr="Rectangle 93"/>
              <p:cNvSpPr>
                <a:spLocks/>
              </p:cNvSpPr>
              <p:nvPr/>
            </p:nvSpPr>
            <p:spPr bwMode="auto">
              <a:xfrm rot="20643327">
                <a:off x="3301278" y="1659480"/>
                <a:ext cx="13398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الرسائل </a:t>
                </a:r>
              </a:p>
            </p:txBody>
          </p:sp>
          <p:sp>
            <p:nvSpPr>
              <p:cNvPr id="40975" name="AutoShape 15" descr="Rectangle 94"/>
              <p:cNvSpPr>
                <a:spLocks/>
              </p:cNvSpPr>
              <p:nvPr/>
            </p:nvSpPr>
            <p:spPr bwMode="auto">
              <a:xfrm rot="19276533">
                <a:off x="3121614" y="1108246"/>
                <a:ext cx="8953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 </a:t>
                </a:r>
              </a:p>
            </p:txBody>
          </p:sp>
          <p:sp>
            <p:nvSpPr>
              <p:cNvPr id="40976" name="AutoShape 16" descr="Rectangle 95"/>
              <p:cNvSpPr>
                <a:spLocks/>
              </p:cNvSpPr>
              <p:nvPr/>
            </p:nvSpPr>
            <p:spPr bwMode="auto">
              <a:xfrm rot="1755646">
                <a:off x="319032" y="1548680"/>
                <a:ext cx="17970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</a:t>
                </a:r>
              </a:p>
            </p:txBody>
          </p:sp>
          <p:sp>
            <p:nvSpPr>
              <p:cNvPr id="40977" name="AutoShape 17" descr="Rectangle 96"/>
              <p:cNvSpPr>
                <a:spLocks/>
              </p:cNvSpPr>
              <p:nvPr/>
            </p:nvSpPr>
            <p:spPr bwMode="auto">
              <a:xfrm rot="240000">
                <a:off x="118258" y="1996639"/>
                <a:ext cx="1045775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</a:t>
                </a:r>
              </a:p>
            </p:txBody>
          </p:sp>
        </p:grpSp>
        <p:sp>
          <p:nvSpPr>
            <p:cNvPr id="40978" name="AutoShape 18" descr="Rectangle 98"/>
            <p:cNvSpPr>
              <a:spLocks/>
            </p:cNvSpPr>
            <p:nvPr/>
          </p:nvSpPr>
          <p:spPr bwMode="auto">
            <a:xfrm rot="18254599">
              <a:off x="2608243" y="574282"/>
              <a:ext cx="1389411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الأناجيل</a:t>
              </a:r>
            </a:p>
          </p:txBody>
        </p:sp>
      </p:grpSp>
      <p:sp>
        <p:nvSpPr>
          <p:cNvPr id="40984" name="Text Box 24" descr="Rectangle 15"/>
          <p:cNvSpPr txBox="1">
            <a:spLocks/>
          </p:cNvSpPr>
          <p:nvPr/>
        </p:nvSpPr>
        <p:spPr bwMode="auto">
          <a:xfrm>
            <a:off x="6972259" y="2321828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40985" name="Text Box 25" descr="Rectangle 16"/>
          <p:cNvSpPr txBox="1">
            <a:spLocks/>
          </p:cNvSpPr>
          <p:nvPr/>
        </p:nvSpPr>
        <p:spPr bwMode="auto">
          <a:xfrm>
            <a:off x="899592" y="232182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40986" name="Line 26" descr="Line 51"/>
          <p:cNvSpPr>
            <a:spLocks noChangeShapeType="1"/>
          </p:cNvSpPr>
          <p:nvPr/>
        </p:nvSpPr>
        <p:spPr bwMode="auto">
          <a:xfrm>
            <a:off x="7058422" y="1772816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0987" name="Line 27" descr="Line 55"/>
          <p:cNvSpPr>
            <a:spLocks noChangeShapeType="1"/>
          </p:cNvSpPr>
          <p:nvPr/>
        </p:nvSpPr>
        <p:spPr bwMode="auto">
          <a:xfrm>
            <a:off x="1115616" y="1772816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pPr algn="r" rtl="1" fontAlgn="base" hangingPunct="0">
              <a:spcBef>
                <a:spcPct val="0"/>
              </a:spcBef>
              <a:spcAft>
                <a:spcPct val="0"/>
              </a:spcAft>
            </a:pPr>
            <a:endParaRPr lang="ar-JO"/>
          </a:p>
        </p:txBody>
      </p:sp>
      <p:sp>
        <p:nvSpPr>
          <p:cNvPr id="40988" name="Text Box 28" descr="Text Box 65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0989" name="Text Box 29" descr="Text Box 68"/>
          <p:cNvSpPr txBox="1">
            <a:spLocks/>
          </p:cNvSpPr>
          <p:nvPr/>
        </p:nvSpPr>
        <p:spPr bwMode="auto">
          <a:xfrm>
            <a:off x="2618506" y="1612461"/>
            <a:ext cx="2089852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الخط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 E </a:t>
            </a:r>
            <a:r>
              <a:rPr lang="ar-JO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 </a:t>
            </a:r>
          </a:p>
        </p:txBody>
      </p:sp>
      <p:sp>
        <p:nvSpPr>
          <p:cNvPr id="40990" name="Text Box 30" descr="Rectangle 71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17</a:t>
            </a:r>
          </a:p>
        </p:txBody>
      </p:sp>
      <p:sp>
        <p:nvSpPr>
          <p:cNvPr id="40991" name="Text Box 31" descr="Text Box 72"/>
          <p:cNvSpPr txBox="1">
            <a:spLocks/>
          </p:cNvSpPr>
          <p:nvPr/>
        </p:nvSpPr>
        <p:spPr bwMode="auto">
          <a:xfrm>
            <a:off x="8575675" y="637222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3</a:t>
            </a:r>
          </a:p>
        </p:txBody>
      </p:sp>
      <p:grpSp>
        <p:nvGrpSpPr>
          <p:cNvPr id="46" name="Group 73">
            <a:extLst>
              <a:ext uri="{FF2B5EF4-FFF2-40B4-BE49-F238E27FC236}">
                <a16:creationId xmlns:a16="http://schemas.microsoft.com/office/drawing/2014/main" id="{AD4754FE-3188-574F-A70C-BEFFD14EA136}"/>
              </a:ext>
            </a:extLst>
          </p:cNvPr>
          <p:cNvGrpSpPr>
            <a:grpSpLocks/>
          </p:cNvGrpSpPr>
          <p:nvPr/>
        </p:nvGrpSpPr>
        <p:grpSpPr bwMode="auto">
          <a:xfrm>
            <a:off x="958849" y="3173018"/>
            <a:ext cx="6964364" cy="1046163"/>
            <a:chOff x="586" y="1701"/>
            <a:chExt cx="4387" cy="659"/>
          </a:xfrm>
        </p:grpSpPr>
        <p:sp>
          <p:nvSpPr>
            <p:cNvPr id="50" name="Text Box 75">
              <a:extLst>
                <a:ext uri="{FF2B5EF4-FFF2-40B4-BE49-F238E27FC236}">
                  <a16:creationId xmlns:a16="http://schemas.microsoft.com/office/drawing/2014/main" id="{02FC799E-B30F-A54B-AB96-46319DD5D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" y="1720"/>
              <a:ext cx="2275" cy="640"/>
            </a:xfrm>
            <a:prstGeom prst="rect">
              <a:avLst/>
            </a:prstGeom>
            <a:gradFill rotWithShape="0">
              <a:gsLst>
                <a:gs pos="0">
                  <a:srgbClr val="0BFF0B">
                    <a:gamma/>
                    <a:shade val="3137"/>
                    <a:invGamma/>
                  </a:srgbClr>
                </a:gs>
                <a:gs pos="50000">
                  <a:srgbClr val="0BFF0B"/>
                </a:gs>
                <a:gs pos="100000">
                  <a:srgbClr val="0BFF0B">
                    <a:gamma/>
                    <a:shade val="3137"/>
                    <a:invGamma/>
                  </a:srgbClr>
                </a:gs>
              </a:gsLst>
              <a:lin ang="5400000" scaled="1"/>
            </a:gradFill>
            <a:ln w="76200">
              <a:solidFill>
                <a:srgbClr val="CF0E3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rtl="1">
                <a:spcBef>
                  <a:spcPct val="50000"/>
                </a:spcBef>
                <a:defRPr/>
              </a:pPr>
              <a:r>
                <a:rPr lang="en-US" sz="6000" dirty="0">
                  <a:solidFill>
                    <a:srgbClr val="FFFF00"/>
                  </a:solidFill>
                  <a:effectLst>
                    <a:outerShdw dist="63500" dir="13500000" algn="br" rotWithShape="0">
                      <a:prstClr val="black">
                        <a:alpha val="72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 x 9 = 27</a:t>
              </a:r>
            </a:p>
          </p:txBody>
        </p:sp>
        <p:sp>
          <p:nvSpPr>
            <p:cNvPr id="48" name="AutoShape 77">
              <a:extLst>
                <a:ext uri="{FF2B5EF4-FFF2-40B4-BE49-F238E27FC236}">
                  <a16:creationId xmlns:a16="http://schemas.microsoft.com/office/drawing/2014/main" id="{8609850E-47BD-464A-9763-BD64143582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551601">
              <a:off x="922" y="1411"/>
              <a:ext cx="424" cy="1095"/>
            </a:xfrm>
            <a:prstGeom prst="curvedRightArrow">
              <a:avLst>
                <a:gd name="adj1" fmla="val 51651"/>
                <a:gd name="adj2" fmla="val 103302"/>
                <a:gd name="adj3" fmla="val 33333"/>
              </a:avLst>
            </a:prstGeom>
            <a:gradFill rotWithShape="0">
              <a:gsLst>
                <a:gs pos="0">
                  <a:srgbClr val="0BFF0B">
                    <a:gamma/>
                    <a:shade val="14902"/>
                    <a:invGamma/>
                  </a:srgbClr>
                </a:gs>
                <a:gs pos="100000">
                  <a:srgbClr val="0BFF0B"/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9" name="AutoShape 78">
              <a:extLst>
                <a:ext uri="{FF2B5EF4-FFF2-40B4-BE49-F238E27FC236}">
                  <a16:creationId xmlns:a16="http://schemas.microsoft.com/office/drawing/2014/main" id="{5B64A219-658A-1542-9BC2-D1DB9F8767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165823">
              <a:off x="4204" y="1356"/>
              <a:ext cx="424" cy="1114"/>
            </a:xfrm>
            <a:prstGeom prst="curvedRightArrow">
              <a:avLst>
                <a:gd name="adj1" fmla="val 52547"/>
                <a:gd name="adj2" fmla="val 105094"/>
                <a:gd name="adj3" fmla="val 33333"/>
              </a:avLst>
            </a:prstGeom>
            <a:gradFill rotWithShape="0">
              <a:gsLst>
                <a:gs pos="0">
                  <a:srgbClr val="0BFF0B"/>
                </a:gs>
                <a:gs pos="100000">
                  <a:srgbClr val="0BFF0B">
                    <a:gamma/>
                    <a:shade val="14902"/>
                    <a:invGamma/>
                  </a:srgbClr>
                </a:gs>
              </a:gsLst>
              <a:lin ang="189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38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39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40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41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2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43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4" grpId="0" autoUpdateAnimBg="0"/>
      <p:bldP spid="409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76" y="-101832"/>
            <a:ext cx="9234884" cy="69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21121774">
            <a:off x="-95076" y="191631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  <a:scene3d>
              <a:camera prst="perspectiveFront" fov="1800000">
                <a:rot lat="1140000" lon="1620000" rev="0"/>
              </a:camera>
              <a:lightRig rig="threePt" dir="t"/>
            </a:scene3d>
            <a:sp3d z="6350"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الكتاب المقدس</a:t>
            </a:r>
            <a:r>
              <a:rPr kumimoji="0" lang="ar-LB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... بالأساس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srgbClr val="F6FE0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Roman" pitchFamily="2" charset="0"/>
            </a:endParaRPr>
          </a:p>
        </p:txBody>
      </p:sp>
      <p:sp>
        <p:nvSpPr>
          <p:cNvPr id="175107" name="Text Box 22"/>
          <p:cNvSpPr txBox="1">
            <a:spLocks noChangeArrowheads="1"/>
          </p:cNvSpPr>
          <p:nvPr/>
        </p:nvSpPr>
        <p:spPr bwMode="auto">
          <a:xfrm>
            <a:off x="18876" y="544662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Times Roman" pitchFamily="2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3813944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Line 10" descr="Line 51"/>
          <p:cNvSpPr>
            <a:spLocks noChangeShapeType="1"/>
          </p:cNvSpPr>
          <p:nvPr/>
        </p:nvSpPr>
        <p:spPr bwMode="auto">
          <a:xfrm>
            <a:off x="7024077" y="1772816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3019" name="Line 11" descr="Line 52"/>
          <p:cNvSpPr>
            <a:spLocks noChangeShapeType="1"/>
          </p:cNvSpPr>
          <p:nvPr/>
        </p:nvSpPr>
        <p:spPr bwMode="auto">
          <a:xfrm>
            <a:off x="7053003" y="26511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3020" name="Line 12" descr="Line 55"/>
          <p:cNvSpPr>
            <a:spLocks noChangeShapeType="1"/>
          </p:cNvSpPr>
          <p:nvPr/>
        </p:nvSpPr>
        <p:spPr bwMode="auto">
          <a:xfrm>
            <a:off x="1147763" y="1772816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3021" name="Line 13" descr="Line 56"/>
          <p:cNvSpPr>
            <a:spLocks noChangeShapeType="1"/>
          </p:cNvSpPr>
          <p:nvPr/>
        </p:nvSpPr>
        <p:spPr bwMode="auto">
          <a:xfrm>
            <a:off x="1085700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3022" name="Text Box 14" descr="Text Box 59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3023" name="Text Box 15" descr="Rectangle 65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18</a:t>
            </a:r>
          </a:p>
        </p:txBody>
      </p:sp>
      <p:sp>
        <p:nvSpPr>
          <p:cNvPr id="43024" name="Text Box 16" descr="Text Box 66"/>
          <p:cNvSpPr txBox="1">
            <a:spLocks/>
          </p:cNvSpPr>
          <p:nvPr/>
        </p:nvSpPr>
        <p:spPr bwMode="auto">
          <a:xfrm>
            <a:off x="8569325" y="6375400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</a:t>
            </a:r>
          </a:p>
        </p:txBody>
      </p:sp>
      <p:sp>
        <p:nvSpPr>
          <p:cNvPr id="43026" name="Text Box 18" descr="Text Box 62"/>
          <p:cNvSpPr txBox="1">
            <a:spLocks/>
          </p:cNvSpPr>
          <p:nvPr/>
        </p:nvSpPr>
        <p:spPr bwMode="auto">
          <a:xfrm>
            <a:off x="1893888" y="2800350"/>
            <a:ext cx="2317750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الخط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F</a:t>
            </a:r>
            <a:endParaRPr lang="ar-JO" sz="2400" dirty="0">
              <a:latin typeface="Arial" panose="020B0604020202020204" pitchFamily="34" charset="0"/>
              <a:ea typeface="Arial Black" pitchFamily="34" charset="0"/>
              <a:cs typeface="Arial" panose="020B0604020202020204" pitchFamily="34" charset="0"/>
              <a:sym typeface="Arial Black" pitchFamily="34" charset="0"/>
            </a:endParaRPr>
          </a:p>
        </p:txBody>
      </p:sp>
      <p:grpSp>
        <p:nvGrpSpPr>
          <p:cNvPr id="43027" name="Group 19"/>
          <p:cNvGrpSpPr>
            <a:grpSpLocks/>
          </p:cNvGrpSpPr>
          <p:nvPr/>
        </p:nvGrpSpPr>
        <p:grpSpPr bwMode="auto">
          <a:xfrm>
            <a:off x="2117725" y="2730500"/>
            <a:ext cx="4827588" cy="2482850"/>
            <a:chOff x="-1" y="-1"/>
            <a:chExt cx="4827413" cy="2482921"/>
          </a:xfrm>
        </p:grpSpPr>
        <p:grpSp>
          <p:nvGrpSpPr>
            <p:cNvPr id="43028" name="Group 20"/>
            <p:cNvGrpSpPr>
              <a:grpSpLocks/>
            </p:cNvGrpSpPr>
            <p:nvPr/>
          </p:nvGrpSpPr>
          <p:grpSpPr bwMode="auto">
            <a:xfrm>
              <a:off x="-1" y="76369"/>
              <a:ext cx="4827413" cy="2406551"/>
              <a:chOff x="-1" y="0"/>
              <a:chExt cx="4827413" cy="2406551"/>
            </a:xfrm>
          </p:grpSpPr>
          <p:sp>
            <p:nvSpPr>
              <p:cNvPr id="43029" name="Line 21" descr="Line 82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0" name="Line 22" descr="Line 83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1" name="Line 23" descr="Line 84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2" name="Line 24" descr="Line 85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3" name="Line 25" descr="Line 86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4" name="Line 26" descr="Line 87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5" name="Line 27" descr="Line 88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6" name="Line 28" descr="Line 89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3037" name="AutoShape 29" descr="Rectangle 90"/>
              <p:cNvSpPr>
                <a:spLocks/>
              </p:cNvSpPr>
              <p:nvPr/>
            </p:nvSpPr>
            <p:spPr bwMode="auto">
              <a:xfrm rot="5246759">
                <a:off x="1728328" y="1268863"/>
                <a:ext cx="1650859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</a:t>
                </a:r>
              </a:p>
            </p:txBody>
          </p:sp>
          <p:sp>
            <p:nvSpPr>
              <p:cNvPr id="43038" name="AutoShape 30" descr="Rectangle 91"/>
              <p:cNvSpPr>
                <a:spLocks/>
              </p:cNvSpPr>
              <p:nvPr/>
            </p:nvSpPr>
            <p:spPr bwMode="auto">
              <a:xfrm>
                <a:off x="4008471" y="2144612"/>
                <a:ext cx="818941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  </a:t>
                </a:r>
              </a:p>
            </p:txBody>
          </p:sp>
          <p:sp>
            <p:nvSpPr>
              <p:cNvPr id="43039" name="AutoShape 31" descr="Rectangle 92"/>
              <p:cNvSpPr>
                <a:spLocks/>
              </p:cNvSpPr>
              <p:nvPr/>
            </p:nvSpPr>
            <p:spPr bwMode="auto">
              <a:xfrm rot="3267768">
                <a:off x="944836" y="1234892"/>
                <a:ext cx="16827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</a:t>
                </a:r>
              </a:p>
            </p:txBody>
          </p:sp>
          <p:sp>
            <p:nvSpPr>
              <p:cNvPr id="43040" name="AutoShape 32" descr="Rectangle 93"/>
              <p:cNvSpPr>
                <a:spLocks/>
              </p:cNvSpPr>
              <p:nvPr/>
            </p:nvSpPr>
            <p:spPr bwMode="auto">
              <a:xfrm rot="20643327">
                <a:off x="3301278" y="1659480"/>
                <a:ext cx="13398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الرسائل </a:t>
                </a:r>
              </a:p>
            </p:txBody>
          </p:sp>
          <p:sp>
            <p:nvSpPr>
              <p:cNvPr id="43041" name="AutoShape 33" descr="Rectangle 94"/>
              <p:cNvSpPr>
                <a:spLocks/>
              </p:cNvSpPr>
              <p:nvPr/>
            </p:nvSpPr>
            <p:spPr bwMode="auto">
              <a:xfrm rot="19276533">
                <a:off x="3121614" y="1108246"/>
                <a:ext cx="8953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 </a:t>
                </a:r>
              </a:p>
            </p:txBody>
          </p:sp>
          <p:sp>
            <p:nvSpPr>
              <p:cNvPr id="43042" name="AutoShape 34" descr="Rectangle 95"/>
              <p:cNvSpPr>
                <a:spLocks/>
              </p:cNvSpPr>
              <p:nvPr/>
            </p:nvSpPr>
            <p:spPr bwMode="auto">
              <a:xfrm rot="1755646">
                <a:off x="319032" y="1548680"/>
                <a:ext cx="17970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</a:t>
                </a:r>
              </a:p>
            </p:txBody>
          </p:sp>
          <p:sp>
            <p:nvSpPr>
              <p:cNvPr id="43043" name="AutoShape 35" descr="Rectangle 96"/>
              <p:cNvSpPr>
                <a:spLocks/>
              </p:cNvSpPr>
              <p:nvPr/>
            </p:nvSpPr>
            <p:spPr bwMode="auto">
              <a:xfrm rot="240000">
                <a:off x="118258" y="1996639"/>
                <a:ext cx="1045775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</a:t>
                </a:r>
              </a:p>
            </p:txBody>
          </p:sp>
        </p:grpSp>
        <p:sp>
          <p:nvSpPr>
            <p:cNvPr id="43044" name="AutoShape 36" descr="Rectangle 98"/>
            <p:cNvSpPr>
              <a:spLocks/>
            </p:cNvSpPr>
            <p:nvPr/>
          </p:nvSpPr>
          <p:spPr bwMode="auto">
            <a:xfrm rot="18254599">
              <a:off x="2608243" y="574282"/>
              <a:ext cx="1389411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الأناجيل</a:t>
              </a:r>
            </a:p>
          </p:txBody>
        </p:sp>
      </p:grpSp>
      <p:sp>
        <p:nvSpPr>
          <p:cNvPr id="3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39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40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41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4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43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44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45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46" name="Text Box 25" descr="Rectangle 16"/>
          <p:cNvSpPr txBox="1">
            <a:spLocks/>
          </p:cNvSpPr>
          <p:nvPr/>
        </p:nvSpPr>
        <p:spPr bwMode="auto">
          <a:xfrm>
            <a:off x="624227" y="3124369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47" name="Text Box 25" descr="Rectangle 16"/>
          <p:cNvSpPr txBox="1">
            <a:spLocks/>
          </p:cNvSpPr>
          <p:nvPr/>
        </p:nvSpPr>
        <p:spPr bwMode="auto">
          <a:xfrm>
            <a:off x="7282385" y="312436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1"/>
          <p:cNvGrpSpPr>
            <a:grpSpLocks/>
          </p:cNvGrpSpPr>
          <p:nvPr/>
        </p:nvGrpSpPr>
        <p:grpSpPr bwMode="auto">
          <a:xfrm>
            <a:off x="2133600" y="2767013"/>
            <a:ext cx="5370513" cy="2484437"/>
            <a:chOff x="0" y="-1"/>
            <a:chExt cx="5371523" cy="2482921"/>
          </a:xfrm>
        </p:grpSpPr>
        <p:grpSp>
          <p:nvGrpSpPr>
            <p:cNvPr id="45058" name="Group 2"/>
            <p:cNvGrpSpPr>
              <a:grpSpLocks/>
            </p:cNvGrpSpPr>
            <p:nvPr/>
          </p:nvGrpSpPr>
          <p:grpSpPr bwMode="auto">
            <a:xfrm>
              <a:off x="0" y="76369"/>
              <a:ext cx="5371523" cy="2406551"/>
              <a:chOff x="-1" y="0"/>
              <a:chExt cx="5371524" cy="2406551"/>
            </a:xfrm>
          </p:grpSpPr>
          <p:sp>
            <p:nvSpPr>
              <p:cNvPr id="45059" name="Line 3" descr="Line 99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0" name="Line 4" descr="Line 100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1" name="Line 5" descr="Line 101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2" name="Line 6" descr="Line 102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3" name="Line 7" descr="Line 103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4" name="Line 8" descr="Line 104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5" name="Line 9" descr="Line 105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6" name="Line 10" descr="Line 106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5067" name="AutoShape 11" descr="Rectangle 107"/>
              <p:cNvSpPr>
                <a:spLocks/>
              </p:cNvSpPr>
              <p:nvPr/>
            </p:nvSpPr>
            <p:spPr bwMode="auto">
              <a:xfrm rot="5246759">
                <a:off x="1569062" y="1116542"/>
                <a:ext cx="195580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نبوات </a:t>
                </a:r>
              </a:p>
            </p:txBody>
          </p:sp>
          <p:sp>
            <p:nvSpPr>
              <p:cNvPr id="45068" name="AutoShape 12" descr="Rectangle 108"/>
              <p:cNvSpPr>
                <a:spLocks/>
              </p:cNvSpPr>
              <p:nvPr/>
            </p:nvSpPr>
            <p:spPr bwMode="auto">
              <a:xfrm>
                <a:off x="3913410" y="2144676"/>
                <a:ext cx="1458113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رؤيا </a:t>
                </a:r>
              </a:p>
            </p:txBody>
          </p:sp>
          <p:sp>
            <p:nvSpPr>
              <p:cNvPr id="45069" name="AutoShape 13" descr="Rectangle 109"/>
              <p:cNvSpPr>
                <a:spLocks/>
              </p:cNvSpPr>
              <p:nvPr/>
            </p:nvSpPr>
            <p:spPr bwMode="auto">
              <a:xfrm rot="3267768">
                <a:off x="944836" y="1234892"/>
                <a:ext cx="16827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5070" name="AutoShape 14" descr="Rectangle 110"/>
              <p:cNvSpPr>
                <a:spLocks/>
              </p:cNvSpPr>
              <p:nvPr/>
            </p:nvSpPr>
            <p:spPr bwMode="auto">
              <a:xfrm rot="20643327">
                <a:off x="3642665" y="1611670"/>
                <a:ext cx="991769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5071" name="AutoShape 15" descr="Rectangle 111"/>
              <p:cNvSpPr>
                <a:spLocks/>
              </p:cNvSpPr>
              <p:nvPr/>
            </p:nvSpPr>
            <p:spPr bwMode="auto">
              <a:xfrm rot="19276533">
                <a:off x="3121614" y="1108246"/>
                <a:ext cx="8953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5072" name="AutoShape 16" descr="Rectangle 112"/>
              <p:cNvSpPr>
                <a:spLocks/>
              </p:cNvSpPr>
              <p:nvPr/>
            </p:nvSpPr>
            <p:spPr bwMode="auto">
              <a:xfrm rot="1755646">
                <a:off x="319032" y="1548680"/>
                <a:ext cx="17970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</a:t>
                </a:r>
              </a:p>
            </p:txBody>
          </p:sp>
          <p:sp>
            <p:nvSpPr>
              <p:cNvPr id="45073" name="AutoShape 17" descr="Rectangle 113"/>
              <p:cNvSpPr>
                <a:spLocks/>
              </p:cNvSpPr>
              <p:nvPr/>
            </p:nvSpPr>
            <p:spPr bwMode="auto">
              <a:xfrm rot="240000">
                <a:off x="458766" y="2008530"/>
                <a:ext cx="704852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</a:t>
                </a:r>
              </a:p>
            </p:txBody>
          </p:sp>
        </p:grpSp>
        <p:sp>
          <p:nvSpPr>
            <p:cNvPr id="45074" name="AutoShape 18" descr="Rectangle 115"/>
            <p:cNvSpPr>
              <a:spLocks/>
            </p:cNvSpPr>
            <p:nvPr/>
          </p:nvSpPr>
          <p:spPr bwMode="auto">
            <a:xfrm rot="18254599">
              <a:off x="2526907" y="617307"/>
              <a:ext cx="1493507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5084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45085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45086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45087" name="Line 31" descr="Line 51"/>
          <p:cNvSpPr>
            <a:spLocks noChangeShapeType="1"/>
          </p:cNvSpPr>
          <p:nvPr/>
        </p:nvSpPr>
        <p:spPr bwMode="auto">
          <a:xfrm>
            <a:off x="7019132" y="1661156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5088" name="Line 32" descr="Line 52"/>
          <p:cNvSpPr>
            <a:spLocks noChangeShapeType="1"/>
          </p:cNvSpPr>
          <p:nvPr/>
        </p:nvSpPr>
        <p:spPr bwMode="auto">
          <a:xfrm>
            <a:off x="7058422" y="2601232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5089" name="Line 33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5090" name="Line 34" descr="Line 55"/>
          <p:cNvSpPr>
            <a:spLocks noChangeShapeType="1"/>
          </p:cNvSpPr>
          <p:nvPr/>
        </p:nvSpPr>
        <p:spPr bwMode="auto">
          <a:xfrm>
            <a:off x="1166157" y="1661156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5091" name="Line 35" descr="Line 56"/>
          <p:cNvSpPr>
            <a:spLocks noChangeShapeType="1"/>
          </p:cNvSpPr>
          <p:nvPr/>
        </p:nvSpPr>
        <p:spPr bwMode="auto">
          <a:xfrm>
            <a:off x="1121949" y="2601232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5092" name="Line 36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5093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45094" name="Text Box 38" descr="Text Box 68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5095" name="Text Box 39" descr="Text Box 71"/>
          <p:cNvSpPr txBox="1">
            <a:spLocks/>
          </p:cNvSpPr>
          <p:nvPr/>
        </p:nvSpPr>
        <p:spPr bwMode="auto">
          <a:xfrm>
            <a:off x="1756052" y="3289300"/>
            <a:ext cx="2130148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خط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G</a:t>
            </a:r>
            <a:endParaRPr lang="ar-JO" sz="2400" dirty="0">
              <a:latin typeface="Arial" panose="020B0604020202020204" pitchFamily="34" charset="0"/>
              <a:ea typeface="Arial Black" pitchFamily="34" charset="0"/>
              <a:cs typeface="Arial" panose="020B0604020202020204" pitchFamily="34" charset="0"/>
              <a:sym typeface="Arial Black" pitchFamily="34" charset="0"/>
            </a:endParaRPr>
          </a:p>
        </p:txBody>
      </p:sp>
      <p:sp>
        <p:nvSpPr>
          <p:cNvPr id="45096" name="Text Box 40" descr="Rectangle 74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19</a:t>
            </a:r>
          </a:p>
        </p:txBody>
      </p:sp>
      <p:sp>
        <p:nvSpPr>
          <p:cNvPr id="45097" name="Text Box 41" descr="Text Box 75"/>
          <p:cNvSpPr txBox="1">
            <a:spLocks/>
          </p:cNvSpPr>
          <p:nvPr/>
        </p:nvSpPr>
        <p:spPr bwMode="auto">
          <a:xfrm>
            <a:off x="8572500" y="6375400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</a:t>
            </a:r>
          </a:p>
        </p:txBody>
      </p:sp>
      <p:grpSp>
        <p:nvGrpSpPr>
          <p:cNvPr id="45098" name="Group 42"/>
          <p:cNvGrpSpPr>
            <a:grpSpLocks/>
          </p:cNvGrpSpPr>
          <p:nvPr/>
        </p:nvGrpSpPr>
        <p:grpSpPr bwMode="auto">
          <a:xfrm>
            <a:off x="1122363" y="3794125"/>
            <a:ext cx="6403975" cy="2354263"/>
            <a:chOff x="0" y="0"/>
            <a:chExt cx="6403975" cy="2355851"/>
          </a:xfrm>
        </p:grpSpPr>
        <p:sp>
          <p:nvSpPr>
            <p:cNvPr id="45099" name="Line 43" descr="Line 63"/>
            <p:cNvSpPr>
              <a:spLocks noChangeShapeType="1"/>
            </p:cNvSpPr>
            <p:nvPr/>
          </p:nvSpPr>
          <p:spPr bwMode="auto">
            <a:xfrm flipH="1" flipV="1">
              <a:off x="0" y="7937"/>
              <a:ext cx="2690813" cy="2347914"/>
            </a:xfrm>
            <a:prstGeom prst="line">
              <a:avLst/>
            </a:prstGeom>
            <a:noFill/>
            <a:ln w="301625" cap="flat" cmpd="sng">
              <a:solidFill>
                <a:srgbClr val="0BFF0B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45100" name="Line 44" descr="Line 64"/>
            <p:cNvSpPr>
              <a:spLocks noChangeShapeType="1"/>
            </p:cNvSpPr>
            <p:nvPr/>
          </p:nvSpPr>
          <p:spPr bwMode="auto">
            <a:xfrm flipV="1">
              <a:off x="2509837" y="0"/>
              <a:ext cx="3894138" cy="2347913"/>
            </a:xfrm>
            <a:prstGeom prst="line">
              <a:avLst/>
            </a:prstGeom>
            <a:noFill/>
            <a:ln w="301625" cap="flat" cmpd="sng">
              <a:solidFill>
                <a:srgbClr val="0BFF0B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1100138" y="4303713"/>
            <a:ext cx="6403975" cy="2355850"/>
            <a:chOff x="0" y="0"/>
            <a:chExt cx="6403975" cy="2355851"/>
          </a:xfrm>
        </p:grpSpPr>
        <p:sp>
          <p:nvSpPr>
            <p:cNvPr id="45102" name="Line 46" descr="Line 66"/>
            <p:cNvSpPr>
              <a:spLocks noChangeShapeType="1"/>
            </p:cNvSpPr>
            <p:nvPr/>
          </p:nvSpPr>
          <p:spPr bwMode="auto">
            <a:xfrm flipH="1" flipV="1">
              <a:off x="0" y="7937"/>
              <a:ext cx="2690813" cy="2347914"/>
            </a:xfrm>
            <a:prstGeom prst="line">
              <a:avLst/>
            </a:prstGeom>
            <a:noFill/>
            <a:ln w="301625" cap="flat" cmpd="sng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45103" name="Line 47" descr="Line 67"/>
            <p:cNvSpPr>
              <a:spLocks noChangeShapeType="1"/>
            </p:cNvSpPr>
            <p:nvPr/>
          </p:nvSpPr>
          <p:spPr bwMode="auto">
            <a:xfrm flipV="1">
              <a:off x="2509837" y="0"/>
              <a:ext cx="3894138" cy="2347913"/>
            </a:xfrm>
            <a:prstGeom prst="line">
              <a:avLst/>
            </a:prstGeom>
            <a:noFill/>
            <a:ln w="301625" cap="flat" cmpd="sng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  <p:sp>
        <p:nvSpPr>
          <p:cNvPr id="50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2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53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4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5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6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8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4" grpId="0" autoUpdateAnimBg="0"/>
      <p:bldP spid="45085" grpId="0" autoUpdateAnimBg="0"/>
      <p:bldP spid="45086" grpId="0" autoUpdateAnimBg="0"/>
      <p:bldP spid="4509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grpSp>
        <p:nvGrpSpPr>
          <p:cNvPr id="47126" name="Group 22"/>
          <p:cNvGrpSpPr>
            <a:grpSpLocks/>
          </p:cNvGrpSpPr>
          <p:nvPr/>
        </p:nvGrpSpPr>
        <p:grpSpPr bwMode="auto">
          <a:xfrm>
            <a:off x="35496" y="4623469"/>
            <a:ext cx="8974608" cy="893763"/>
            <a:chOff x="27558" y="-35845"/>
            <a:chExt cx="8974608" cy="893764"/>
          </a:xfrm>
        </p:grpSpPr>
        <p:sp>
          <p:nvSpPr>
            <p:cNvPr id="47127" name="Oval 23" descr="Oval 60"/>
            <p:cNvSpPr>
              <a:spLocks/>
            </p:cNvSpPr>
            <p:nvPr/>
          </p:nvSpPr>
          <p:spPr bwMode="auto">
            <a:xfrm>
              <a:off x="27558" y="-35844"/>
              <a:ext cx="1771650" cy="893763"/>
            </a:xfrm>
            <a:prstGeom prst="ellipse">
              <a:avLst/>
            </a:prstGeom>
            <a:noFill/>
            <a:ln w="57150" cap="flat" cmpd="sng">
              <a:solidFill>
                <a:srgbClr val="E8103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184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7128" name="Oval 24" descr="Oval 61"/>
            <p:cNvSpPr>
              <a:spLocks/>
            </p:cNvSpPr>
            <p:nvPr/>
          </p:nvSpPr>
          <p:spPr bwMode="auto">
            <a:xfrm>
              <a:off x="7300366" y="-35845"/>
              <a:ext cx="1701800" cy="893764"/>
            </a:xfrm>
            <a:prstGeom prst="ellipse">
              <a:avLst/>
            </a:prstGeom>
            <a:noFill/>
            <a:ln w="57150" cap="flat" cmpd="sng">
              <a:solidFill>
                <a:srgbClr val="E8103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184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4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49165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49166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49167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49170" name="Line 18" descr="Line 51"/>
          <p:cNvSpPr>
            <a:spLocks noChangeShapeType="1"/>
          </p:cNvSpPr>
          <p:nvPr/>
        </p:nvSpPr>
        <p:spPr bwMode="auto">
          <a:xfrm>
            <a:off x="6994478" y="1773950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1" name="Line 19" descr="Line 52"/>
          <p:cNvSpPr>
            <a:spLocks noChangeShapeType="1"/>
          </p:cNvSpPr>
          <p:nvPr/>
        </p:nvSpPr>
        <p:spPr bwMode="auto">
          <a:xfrm>
            <a:off x="7058422" y="2660650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2" name="Line 20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3" name="Line 21" descr="Line 54"/>
          <p:cNvSpPr>
            <a:spLocks noChangeShapeType="1"/>
          </p:cNvSpPr>
          <p:nvPr/>
        </p:nvSpPr>
        <p:spPr bwMode="auto">
          <a:xfrm>
            <a:off x="7245252" y="436510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4" name="Line 22" descr="Line 55"/>
          <p:cNvSpPr>
            <a:spLocks noChangeShapeType="1"/>
          </p:cNvSpPr>
          <p:nvPr/>
        </p:nvSpPr>
        <p:spPr bwMode="auto">
          <a:xfrm>
            <a:off x="1172709" y="1772816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5" name="Line 23" descr="Line 56"/>
          <p:cNvSpPr>
            <a:spLocks noChangeShapeType="1"/>
          </p:cNvSpPr>
          <p:nvPr/>
        </p:nvSpPr>
        <p:spPr bwMode="auto">
          <a:xfrm>
            <a:off x="1085700" y="2654300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6" name="Line 24" descr="Line 57"/>
          <p:cNvSpPr>
            <a:spLocks noChangeShapeType="1"/>
          </p:cNvSpPr>
          <p:nvPr/>
        </p:nvSpPr>
        <p:spPr bwMode="auto">
          <a:xfrm>
            <a:off x="730251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7" name="Line 25" descr="Line 58"/>
          <p:cNvSpPr>
            <a:spLocks noChangeShapeType="1"/>
          </p:cNvSpPr>
          <p:nvPr/>
        </p:nvSpPr>
        <p:spPr bwMode="auto">
          <a:xfrm>
            <a:off x="245382" y="441007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9178" name="Text Box 26" descr="Text Box 62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9179" name="Text Box 27" descr="Rectangle 69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21</a:t>
            </a:r>
          </a:p>
        </p:txBody>
      </p:sp>
      <p:sp>
        <p:nvSpPr>
          <p:cNvPr id="49180" name="Text Box 28" descr="Text Box 70"/>
          <p:cNvSpPr txBox="1">
            <a:spLocks/>
          </p:cNvSpPr>
          <p:nvPr/>
        </p:nvSpPr>
        <p:spPr bwMode="auto">
          <a:xfrm>
            <a:off x="8572500" y="6375400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3</a:t>
            </a:r>
          </a:p>
        </p:txBody>
      </p:sp>
      <p:grpSp>
        <p:nvGrpSpPr>
          <p:cNvPr id="49181" name="Group 29"/>
          <p:cNvGrpSpPr>
            <a:grpSpLocks/>
          </p:cNvGrpSpPr>
          <p:nvPr/>
        </p:nvGrpSpPr>
        <p:grpSpPr bwMode="auto">
          <a:xfrm>
            <a:off x="74613" y="6002338"/>
            <a:ext cx="1217612" cy="441325"/>
            <a:chOff x="-1" y="-1"/>
            <a:chExt cx="1217614" cy="441327"/>
          </a:xfrm>
        </p:grpSpPr>
        <p:sp>
          <p:nvSpPr>
            <p:cNvPr id="49182" name="AutoShape 30"/>
            <p:cNvSpPr>
              <a:spLocks/>
            </p:cNvSpPr>
            <p:nvPr/>
          </p:nvSpPr>
          <p:spPr bwMode="auto">
            <a:xfrm rot="10800000">
              <a:off x="-1" y="0"/>
              <a:ext cx="1027362" cy="441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83" name="Rectangle 31"/>
            <p:cNvSpPr>
              <a:spLocks/>
            </p:cNvSpPr>
            <p:nvPr/>
          </p:nvSpPr>
          <p:spPr bwMode="auto">
            <a:xfrm rot="10800000">
              <a:off x="1065410" y="110331"/>
              <a:ext cx="7610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84" name="Rectangle 32"/>
            <p:cNvSpPr>
              <a:spLocks/>
            </p:cNvSpPr>
            <p:nvPr/>
          </p:nvSpPr>
          <p:spPr bwMode="auto">
            <a:xfrm rot="10800000">
              <a:off x="1179561" y="110331"/>
              <a:ext cx="3805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49185" name="Group 33"/>
          <p:cNvGrpSpPr>
            <a:grpSpLocks/>
          </p:cNvGrpSpPr>
          <p:nvPr/>
        </p:nvGrpSpPr>
        <p:grpSpPr bwMode="auto">
          <a:xfrm>
            <a:off x="7926388" y="5989638"/>
            <a:ext cx="1217612" cy="441325"/>
            <a:chOff x="-1" y="0"/>
            <a:chExt cx="1217614" cy="441326"/>
          </a:xfrm>
        </p:grpSpPr>
        <p:sp>
          <p:nvSpPr>
            <p:cNvPr id="49186" name="AutoShape 34"/>
            <p:cNvSpPr>
              <a:spLocks/>
            </p:cNvSpPr>
            <p:nvPr/>
          </p:nvSpPr>
          <p:spPr bwMode="auto">
            <a:xfrm>
              <a:off x="190251" y="0"/>
              <a:ext cx="1027362" cy="441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87" name="Rectangle 35"/>
            <p:cNvSpPr>
              <a:spLocks/>
            </p:cNvSpPr>
            <p:nvPr/>
          </p:nvSpPr>
          <p:spPr bwMode="auto">
            <a:xfrm>
              <a:off x="76100" y="110331"/>
              <a:ext cx="7610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88" name="Rectangle 36"/>
            <p:cNvSpPr>
              <a:spLocks/>
            </p:cNvSpPr>
            <p:nvPr/>
          </p:nvSpPr>
          <p:spPr bwMode="auto">
            <a:xfrm>
              <a:off x="-1" y="110331"/>
              <a:ext cx="3805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49189" name="Group 37"/>
          <p:cNvGrpSpPr>
            <a:grpSpLocks/>
          </p:cNvGrpSpPr>
          <p:nvPr/>
        </p:nvGrpSpPr>
        <p:grpSpPr bwMode="auto">
          <a:xfrm>
            <a:off x="6738938" y="5983288"/>
            <a:ext cx="1217612" cy="441325"/>
            <a:chOff x="-1" y="0"/>
            <a:chExt cx="1217614" cy="441326"/>
          </a:xfrm>
        </p:grpSpPr>
        <p:sp>
          <p:nvSpPr>
            <p:cNvPr id="49190" name="AutoShape 38"/>
            <p:cNvSpPr>
              <a:spLocks/>
            </p:cNvSpPr>
            <p:nvPr/>
          </p:nvSpPr>
          <p:spPr bwMode="auto">
            <a:xfrm>
              <a:off x="190251" y="0"/>
              <a:ext cx="1027362" cy="441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91" name="Rectangle 39"/>
            <p:cNvSpPr>
              <a:spLocks/>
            </p:cNvSpPr>
            <p:nvPr/>
          </p:nvSpPr>
          <p:spPr bwMode="auto">
            <a:xfrm>
              <a:off x="76100" y="110331"/>
              <a:ext cx="7610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92" name="Rectangle 40"/>
            <p:cNvSpPr>
              <a:spLocks/>
            </p:cNvSpPr>
            <p:nvPr/>
          </p:nvSpPr>
          <p:spPr bwMode="auto">
            <a:xfrm>
              <a:off x="-1" y="110331"/>
              <a:ext cx="3805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49193" name="Group 41"/>
          <p:cNvGrpSpPr>
            <a:grpSpLocks/>
          </p:cNvGrpSpPr>
          <p:nvPr/>
        </p:nvGrpSpPr>
        <p:grpSpPr bwMode="auto">
          <a:xfrm>
            <a:off x="1241425" y="6002338"/>
            <a:ext cx="1217613" cy="441325"/>
            <a:chOff x="0" y="-1"/>
            <a:chExt cx="1217614" cy="441327"/>
          </a:xfrm>
        </p:grpSpPr>
        <p:sp>
          <p:nvSpPr>
            <p:cNvPr id="49194" name="AutoShape 42"/>
            <p:cNvSpPr>
              <a:spLocks/>
            </p:cNvSpPr>
            <p:nvPr/>
          </p:nvSpPr>
          <p:spPr bwMode="auto">
            <a:xfrm rot="10800000">
              <a:off x="0" y="0"/>
              <a:ext cx="1027361" cy="441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95" name="Rectangle 43"/>
            <p:cNvSpPr>
              <a:spLocks/>
            </p:cNvSpPr>
            <p:nvPr/>
          </p:nvSpPr>
          <p:spPr bwMode="auto">
            <a:xfrm rot="10800000">
              <a:off x="1065411" y="110331"/>
              <a:ext cx="7610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96" name="Rectangle 44"/>
            <p:cNvSpPr>
              <a:spLocks/>
            </p:cNvSpPr>
            <p:nvPr/>
          </p:nvSpPr>
          <p:spPr bwMode="auto">
            <a:xfrm rot="10800000">
              <a:off x="1179562" y="110331"/>
              <a:ext cx="38051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49197" name="Group 45"/>
          <p:cNvGrpSpPr>
            <a:grpSpLocks/>
          </p:cNvGrpSpPr>
          <p:nvPr/>
        </p:nvGrpSpPr>
        <p:grpSpPr bwMode="auto">
          <a:xfrm>
            <a:off x="5551488" y="5989638"/>
            <a:ext cx="1219200" cy="441325"/>
            <a:chOff x="-1" y="0"/>
            <a:chExt cx="1217614" cy="441326"/>
          </a:xfrm>
        </p:grpSpPr>
        <p:sp>
          <p:nvSpPr>
            <p:cNvPr id="49198" name="AutoShape 46"/>
            <p:cNvSpPr>
              <a:spLocks/>
            </p:cNvSpPr>
            <p:nvPr/>
          </p:nvSpPr>
          <p:spPr bwMode="auto">
            <a:xfrm>
              <a:off x="190252" y="0"/>
              <a:ext cx="1027361" cy="441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199" name="Rectangle 47"/>
            <p:cNvSpPr>
              <a:spLocks/>
            </p:cNvSpPr>
            <p:nvPr/>
          </p:nvSpPr>
          <p:spPr bwMode="auto">
            <a:xfrm>
              <a:off x="76100" y="110331"/>
              <a:ext cx="7610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200" name="Rectangle 48"/>
            <p:cNvSpPr>
              <a:spLocks/>
            </p:cNvSpPr>
            <p:nvPr/>
          </p:nvSpPr>
          <p:spPr bwMode="auto">
            <a:xfrm>
              <a:off x="-1" y="110331"/>
              <a:ext cx="3805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49201" name="Group 49"/>
          <p:cNvGrpSpPr>
            <a:grpSpLocks/>
          </p:cNvGrpSpPr>
          <p:nvPr/>
        </p:nvGrpSpPr>
        <p:grpSpPr bwMode="auto">
          <a:xfrm>
            <a:off x="2427288" y="5999163"/>
            <a:ext cx="1217612" cy="441325"/>
            <a:chOff x="-1" y="-1"/>
            <a:chExt cx="1217614" cy="441327"/>
          </a:xfrm>
        </p:grpSpPr>
        <p:sp>
          <p:nvSpPr>
            <p:cNvPr id="49202" name="AutoShape 50"/>
            <p:cNvSpPr>
              <a:spLocks/>
            </p:cNvSpPr>
            <p:nvPr/>
          </p:nvSpPr>
          <p:spPr bwMode="auto">
            <a:xfrm rot="10800000">
              <a:off x="-1" y="0"/>
              <a:ext cx="1027362" cy="441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200" y="0"/>
                  </a:moveTo>
                  <a:lnTo>
                    <a:pt x="15200" y="5400"/>
                  </a:lnTo>
                  <a:lnTo>
                    <a:pt x="0" y="5400"/>
                  </a:lnTo>
                  <a:lnTo>
                    <a:pt x="0" y="16200"/>
                  </a:lnTo>
                  <a:lnTo>
                    <a:pt x="15200" y="16200"/>
                  </a:lnTo>
                  <a:lnTo>
                    <a:pt x="15200" y="21600"/>
                  </a:lnTo>
                  <a:lnTo>
                    <a:pt x="21600" y="10800"/>
                  </a:lnTo>
                  <a:lnTo>
                    <a:pt x="15200" y="0"/>
                  </a:lnTo>
                  <a:close/>
                </a:path>
              </a:pathLst>
            </a:cu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203" name="Rectangle 51"/>
            <p:cNvSpPr>
              <a:spLocks/>
            </p:cNvSpPr>
            <p:nvPr/>
          </p:nvSpPr>
          <p:spPr bwMode="auto">
            <a:xfrm rot="10800000">
              <a:off x="1065410" y="110331"/>
              <a:ext cx="7610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49204" name="Rectangle 52"/>
            <p:cNvSpPr>
              <a:spLocks/>
            </p:cNvSpPr>
            <p:nvPr/>
          </p:nvSpPr>
          <p:spPr bwMode="auto">
            <a:xfrm rot="10800000">
              <a:off x="1179561" y="110331"/>
              <a:ext cx="38052" cy="220663"/>
            </a:xfrm>
            <a:prstGeom prst="rect">
              <a:avLst/>
            </a:prstGeom>
            <a:solidFill>
              <a:srgbClr val="E81034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grpSp>
        <p:nvGrpSpPr>
          <p:cNvPr id="49205" name="Group 53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9206" name="Group 54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9207" name="Line 55" descr="Line 26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08" name="Line 56" descr="Line 27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09" name="Line 57" descr="Line 28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10" name="Line 58" descr="Line 29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11" name="Line 59" descr="Line 30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12" name="Line 60" descr="Line 31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13" name="Line 61" descr="Line 32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14" name="Line 62" descr="Line 33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9215" name="Text Box 63" descr="Rectangle 34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9216" name="Text Box 64" descr="Rectangle 35"/>
              <p:cNvSpPr txBox="1">
                <a:spLocks/>
              </p:cNvSpPr>
              <p:nvPr/>
            </p:nvSpPr>
            <p:spPr bwMode="auto">
              <a:xfrm>
                <a:off x="3897944" y="2144612"/>
                <a:ext cx="1459870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9217" name="Text Box 65" descr="Rectangle 36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9218" name="Text Box 66" descr="Rectangle 37"/>
              <p:cNvSpPr txBox="1">
                <a:spLocks/>
              </p:cNvSpPr>
              <p:nvPr/>
            </p:nvSpPr>
            <p:spPr bwMode="auto">
              <a:xfrm rot="20643327">
                <a:off x="3754649" y="1595987"/>
                <a:ext cx="932400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9219" name="Text Box 67" descr="Rectangle 38"/>
              <p:cNvSpPr txBox="1">
                <a:spLocks/>
              </p:cNvSpPr>
              <p:nvPr/>
            </p:nvSpPr>
            <p:spPr bwMode="auto">
              <a:xfrm rot="19276533">
                <a:off x="3419309" y="1003632"/>
                <a:ext cx="688351" cy="36269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9220" name="Text Box 68" descr="Rectangle 39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9221" name="Text Box 69" descr="Rectangle 40"/>
              <p:cNvSpPr txBox="1">
                <a:spLocks/>
              </p:cNvSpPr>
              <p:nvPr/>
            </p:nvSpPr>
            <p:spPr bwMode="auto">
              <a:xfrm rot="240000">
                <a:off x="446116" y="2008088"/>
                <a:ext cx="704852" cy="36269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</a:t>
                </a:r>
              </a:p>
            </p:txBody>
          </p:sp>
        </p:grpSp>
        <p:sp>
          <p:nvSpPr>
            <p:cNvPr id="49222" name="Text Box 70" descr="Rectangle 83"/>
            <p:cNvSpPr txBox="1">
              <a:spLocks/>
            </p:cNvSpPr>
            <p:nvPr/>
          </p:nvSpPr>
          <p:spPr bwMode="auto">
            <a:xfrm rot="18254599">
              <a:off x="2760807" y="493577"/>
              <a:ext cx="1386018" cy="362698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الأناجيل</a:t>
              </a:r>
            </a:p>
          </p:txBody>
        </p:sp>
      </p:grpSp>
      <p:sp>
        <p:nvSpPr>
          <p:cNvPr id="49224" name="Text Box 72" descr="Text Box 66"/>
          <p:cNvSpPr txBox="1">
            <a:spLocks/>
          </p:cNvSpPr>
          <p:nvPr/>
        </p:nvSpPr>
        <p:spPr bwMode="auto">
          <a:xfrm>
            <a:off x="1828799" y="4788756"/>
            <a:ext cx="1908175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خط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H</a:t>
            </a:r>
            <a:endParaRPr lang="ar-JO" sz="2400" dirty="0"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</p:txBody>
      </p:sp>
      <p:sp>
        <p:nvSpPr>
          <p:cNvPr id="74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7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7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7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78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79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8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8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82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83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84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85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86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87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4" grpId="0" autoUpdateAnimBg="0"/>
      <p:bldP spid="49165" grpId="0" autoUpdateAnimBg="0"/>
      <p:bldP spid="49166" grpId="0" autoUpdateAnimBg="0"/>
      <p:bldP spid="491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75" name="Text Box 25" descr="Rectangle 16"/>
          <p:cNvSpPr txBox="1">
            <a:spLocks/>
          </p:cNvSpPr>
          <p:nvPr/>
        </p:nvSpPr>
        <p:spPr bwMode="auto">
          <a:xfrm>
            <a:off x="7092280" y="2780928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grpSp>
        <p:nvGrpSpPr>
          <p:cNvPr id="51201" name="Group 1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51202" name="Group 2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51203" name="Line 3" descr="Line 98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04" name="Line 4" descr="Line 99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05" name="Line 5" descr="Line 100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06" name="Line 6" descr="Line 101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07" name="Line 7" descr="Line 102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08" name="Line 8" descr="Line 103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09" name="Line 9" descr="Line 104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10" name="Line 10" descr="Line 105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1211" name="Text Box 11" descr="Rectangle 106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51212" name="Text Box 12" descr="Rectangle 107"/>
              <p:cNvSpPr txBox="1">
                <a:spLocks/>
              </p:cNvSpPr>
              <p:nvPr/>
            </p:nvSpPr>
            <p:spPr bwMode="auto">
              <a:xfrm>
                <a:off x="3344862" y="2144612"/>
                <a:ext cx="2012952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51213" name="Text Box 13" descr="Rectangle 108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51214" name="Text Box 14" descr="Rectangle 109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51215" name="Text Box 15" descr="Rectangle 110"/>
              <p:cNvSpPr txBox="1">
                <a:spLocks/>
              </p:cNvSpPr>
              <p:nvPr/>
            </p:nvSpPr>
            <p:spPr bwMode="auto">
              <a:xfrm rot="19276533">
                <a:off x="3244031" y="1065227"/>
                <a:ext cx="8953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 </a:t>
                </a:r>
              </a:p>
            </p:txBody>
          </p:sp>
          <p:sp>
            <p:nvSpPr>
              <p:cNvPr id="51216" name="Text Box 16" descr="Rectangle 111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51217" name="Text Box 17" descr="Rectangle 112"/>
              <p:cNvSpPr txBox="1">
                <a:spLocks/>
              </p:cNvSpPr>
              <p:nvPr/>
            </p:nvSpPr>
            <p:spPr bwMode="auto">
              <a:xfrm rot="240000">
                <a:off x="446116" y="2008088"/>
                <a:ext cx="704852" cy="362698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</a:t>
                </a:r>
              </a:p>
            </p:txBody>
          </p:sp>
        </p:grpSp>
        <p:sp>
          <p:nvSpPr>
            <p:cNvPr id="51218" name="Text Box 18" descr="Rectangle 114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51220" name="Line 20" descr="Line 116"/>
          <p:cNvSpPr>
            <a:spLocks noChangeShapeType="1"/>
          </p:cNvSpPr>
          <p:nvPr/>
        </p:nvSpPr>
        <p:spPr bwMode="auto">
          <a:xfrm>
            <a:off x="1685925" y="5210175"/>
            <a:ext cx="2740025" cy="71438"/>
          </a:xfrm>
          <a:prstGeom prst="line">
            <a:avLst/>
          </a:prstGeom>
          <a:noFill/>
          <a:ln w="5715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51237" name="Line 37" descr="Line 49"/>
          <p:cNvSpPr>
            <a:spLocks noChangeShapeType="1"/>
          </p:cNvSpPr>
          <p:nvPr/>
        </p:nvSpPr>
        <p:spPr bwMode="auto">
          <a:xfrm>
            <a:off x="7050769" y="170080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51238" name="Line 38" descr="Line 50"/>
          <p:cNvSpPr>
            <a:spLocks noChangeShapeType="1"/>
          </p:cNvSpPr>
          <p:nvPr/>
        </p:nvSpPr>
        <p:spPr bwMode="auto">
          <a:xfrm>
            <a:off x="7050769" y="26511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239" name="Line 39" descr="Line 51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51240" name="Line 40" descr="Line 52"/>
          <p:cNvSpPr>
            <a:spLocks noChangeShapeType="1"/>
          </p:cNvSpPr>
          <p:nvPr/>
        </p:nvSpPr>
        <p:spPr bwMode="auto">
          <a:xfrm>
            <a:off x="7308304" y="442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51241" name="Line 41" descr="Line 53"/>
          <p:cNvSpPr>
            <a:spLocks noChangeShapeType="1"/>
          </p:cNvSpPr>
          <p:nvPr/>
        </p:nvSpPr>
        <p:spPr bwMode="auto">
          <a:xfrm>
            <a:off x="1152525" y="170080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51242" name="Line 42" descr="Line 54"/>
          <p:cNvSpPr>
            <a:spLocks noChangeShapeType="1"/>
          </p:cNvSpPr>
          <p:nvPr/>
        </p:nvSpPr>
        <p:spPr bwMode="auto">
          <a:xfrm>
            <a:off x="1162051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51243" name="Line 43" descr="Line 55"/>
          <p:cNvSpPr>
            <a:spLocks noChangeShapeType="1"/>
          </p:cNvSpPr>
          <p:nvPr/>
        </p:nvSpPr>
        <p:spPr bwMode="auto">
          <a:xfrm>
            <a:off x="730251" y="336727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51244" name="Line 44" descr="Line 56"/>
          <p:cNvSpPr>
            <a:spLocks noChangeShapeType="1"/>
          </p:cNvSpPr>
          <p:nvPr/>
        </p:nvSpPr>
        <p:spPr bwMode="auto">
          <a:xfrm>
            <a:off x="495300" y="43910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1246" name="Group 46"/>
          <p:cNvGrpSpPr>
            <a:grpSpLocks/>
          </p:cNvGrpSpPr>
          <p:nvPr/>
        </p:nvGrpSpPr>
        <p:grpSpPr bwMode="auto">
          <a:xfrm>
            <a:off x="1730062" y="3013492"/>
            <a:ext cx="3436228" cy="989013"/>
            <a:chOff x="0" y="0"/>
            <a:chExt cx="3554413" cy="989013"/>
          </a:xfrm>
        </p:grpSpPr>
        <p:grpSp>
          <p:nvGrpSpPr>
            <p:cNvPr id="51247" name="Group 47"/>
            <p:cNvGrpSpPr>
              <a:grpSpLocks/>
            </p:cNvGrpSpPr>
            <p:nvPr/>
          </p:nvGrpSpPr>
          <p:grpSpPr bwMode="auto">
            <a:xfrm>
              <a:off x="887412" y="0"/>
              <a:ext cx="2667001" cy="647700"/>
              <a:chOff x="0" y="0"/>
              <a:chExt cx="2667000" cy="647700"/>
            </a:xfrm>
          </p:grpSpPr>
          <p:sp>
            <p:nvSpPr>
              <p:cNvPr id="51248" name="Rectangle 48" descr="Rectangle 63"/>
              <p:cNvSpPr>
                <a:spLocks/>
              </p:cNvSpPr>
              <p:nvPr/>
            </p:nvSpPr>
            <p:spPr bwMode="auto">
              <a:xfrm>
                <a:off x="0" y="0"/>
                <a:ext cx="2667000" cy="647700"/>
              </a:xfrm>
              <a:prstGeom prst="rect">
                <a:avLst/>
              </a:prstGeom>
              <a:solidFill>
                <a:srgbClr val="5AF24E"/>
              </a:solidFill>
              <a:ln w="571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1249" name="Text Box 49" descr="Text Box 64"/>
              <p:cNvSpPr txBox="1">
                <a:spLocks/>
              </p:cNvSpPr>
              <p:nvPr/>
            </p:nvSpPr>
            <p:spPr bwMode="auto">
              <a:xfrm>
                <a:off x="71573" y="76200"/>
                <a:ext cx="2547519" cy="525814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wrap="square" lIns="45720" rIns="45720">
                <a:spAutoFit/>
              </a:bodyPr>
              <a:lstStyle/>
              <a:p>
                <a:pPr algn="ctr" rtl="1">
                  <a:spcBef>
                    <a:spcPts val="1600"/>
                  </a:spcBef>
                </a:pPr>
                <a:r>
                  <a:rPr lang="ar-JO" sz="2800" b="1" dirty="0"/>
                  <a:t>أبراهيم</a:t>
                </a:r>
              </a:p>
            </p:txBody>
          </p:sp>
        </p:grpSp>
        <p:sp>
          <p:nvSpPr>
            <p:cNvPr id="51250" name="AutoShape 50" descr="AutoShape 65"/>
            <p:cNvSpPr>
              <a:spLocks/>
            </p:cNvSpPr>
            <p:nvPr/>
          </p:nvSpPr>
          <p:spPr bwMode="auto">
            <a:xfrm>
              <a:off x="0" y="90487"/>
              <a:ext cx="795338" cy="8985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C0128"/>
            </a:solidFill>
            <a:ln w="381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51251" name="Oval 51" descr="Oval 82"/>
          <p:cNvSpPr>
            <a:spLocks/>
          </p:cNvSpPr>
          <p:nvPr/>
        </p:nvSpPr>
        <p:spPr bwMode="auto">
          <a:xfrm>
            <a:off x="1350963" y="5580063"/>
            <a:ext cx="2701925" cy="892175"/>
          </a:xfrm>
          <a:prstGeom prst="ellipse">
            <a:avLst/>
          </a:prstGeom>
          <a:noFill/>
          <a:ln w="7620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51252" name="Text Box 52" descr="Text Box 8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51253" name="Text Box 53" descr="Text Box 87"/>
          <p:cNvSpPr txBox="1">
            <a:spLocks/>
          </p:cNvSpPr>
          <p:nvPr/>
        </p:nvSpPr>
        <p:spPr bwMode="auto">
          <a:xfrm>
            <a:off x="1525588" y="6249988"/>
            <a:ext cx="2317750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الخط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I</a:t>
            </a:r>
            <a:endParaRPr lang="ar-JO" sz="2400" dirty="0">
              <a:latin typeface="Arial" panose="020B0604020202020204" pitchFamily="34" charset="0"/>
              <a:ea typeface="Arial Black" pitchFamily="34" charset="0"/>
              <a:cs typeface="Arial" panose="020B0604020202020204" pitchFamily="34" charset="0"/>
              <a:sym typeface="Arial Black" pitchFamily="34" charset="0"/>
            </a:endParaRPr>
          </a:p>
        </p:txBody>
      </p:sp>
      <p:sp>
        <p:nvSpPr>
          <p:cNvPr id="51254" name="Text Box 54" descr="Rectangle 92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22</a:t>
            </a:r>
          </a:p>
        </p:txBody>
      </p:sp>
      <p:sp>
        <p:nvSpPr>
          <p:cNvPr id="51255" name="Text Box 55" descr="Text Box 93"/>
          <p:cNvSpPr txBox="1">
            <a:spLocks/>
          </p:cNvSpPr>
          <p:nvPr/>
        </p:nvSpPr>
        <p:spPr bwMode="auto">
          <a:xfrm>
            <a:off x="8572500" y="636587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7961" dir="2700000" algn="ctr" rotWithShape="0">
              <a:srgbClr val="000000">
                <a:alpha val="74997"/>
              </a:srgbClr>
            </a:outerShdw>
          </a:effectLst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5</a:t>
            </a:r>
          </a:p>
        </p:txBody>
      </p:sp>
      <p:sp>
        <p:nvSpPr>
          <p:cNvPr id="51256" name="Text Box 56" descr="Rectangle 94"/>
          <p:cNvSpPr txBox="1">
            <a:spLocks/>
          </p:cNvSpPr>
          <p:nvPr/>
        </p:nvSpPr>
        <p:spPr bwMode="auto">
          <a:xfrm>
            <a:off x="7621588" y="6426200"/>
            <a:ext cx="655637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1477848" y="3799890"/>
            <a:ext cx="2568290" cy="1188541"/>
            <a:chOff x="539769" y="-21982"/>
            <a:chExt cx="2568556" cy="1566620"/>
          </a:xfrm>
        </p:grpSpPr>
        <p:grpSp>
          <p:nvGrpSpPr>
            <p:cNvPr id="51261" name="Group 61"/>
            <p:cNvGrpSpPr>
              <a:grpSpLocks/>
            </p:cNvGrpSpPr>
            <p:nvPr/>
          </p:nvGrpSpPr>
          <p:grpSpPr bwMode="auto">
            <a:xfrm>
              <a:off x="554136" y="10543"/>
              <a:ext cx="2554189" cy="1534095"/>
              <a:chOff x="554136" y="10544"/>
              <a:chExt cx="2554189" cy="1534094"/>
            </a:xfrm>
          </p:grpSpPr>
          <p:sp>
            <p:nvSpPr>
              <p:cNvPr id="51262" name="AutoShape 62" descr="AutoShape 69"/>
              <p:cNvSpPr>
                <a:spLocks/>
              </p:cNvSpPr>
              <p:nvPr/>
            </p:nvSpPr>
            <p:spPr bwMode="auto">
              <a:xfrm rot="12240000">
                <a:off x="1574800" y="1185862"/>
                <a:ext cx="1533525" cy="358776"/>
              </a:xfrm>
              <a:prstGeom prst="rightArrow">
                <a:avLst>
                  <a:gd name="adj1" fmla="val 50000"/>
                  <a:gd name="adj2" fmla="val 213736"/>
                </a:avLst>
              </a:prstGeom>
              <a:solidFill>
                <a:srgbClr val="26FB03"/>
              </a:solidFill>
              <a:ln w="254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1263" name="Rectangle 63" descr="Rectangle 70"/>
              <p:cNvSpPr>
                <a:spLocks/>
              </p:cNvSpPr>
              <p:nvPr/>
            </p:nvSpPr>
            <p:spPr bwMode="auto">
              <a:xfrm>
                <a:off x="554136" y="10544"/>
                <a:ext cx="1918116" cy="621297"/>
              </a:xfrm>
              <a:prstGeom prst="rect">
                <a:avLst/>
              </a:prstGeom>
              <a:solidFill>
                <a:srgbClr val="FAFD00"/>
              </a:solidFill>
              <a:ln w="571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</p:grpSp>
        <p:sp>
          <p:nvSpPr>
            <p:cNvPr id="51264" name="Text Box 64" descr="Text Box 71"/>
            <p:cNvSpPr txBox="1">
              <a:spLocks/>
            </p:cNvSpPr>
            <p:nvPr/>
          </p:nvSpPr>
          <p:spPr bwMode="auto">
            <a:xfrm>
              <a:off x="539769" y="-21982"/>
              <a:ext cx="1942225" cy="55518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787878">
                  <a:alpha val="74997"/>
                </a:srgbClr>
              </a:outerShdw>
            </a:effectLst>
          </p:spPr>
          <p:txBody>
            <a:bodyPr wrap="square" lIns="45720" rIns="45720">
              <a:spAutoFit/>
            </a:bodyPr>
            <a:lstStyle/>
            <a:p>
              <a:pPr algn="ctr" rtl="1">
                <a:spcBef>
                  <a:spcPts val="1600"/>
                </a:spcBef>
              </a:pPr>
              <a:r>
                <a:rPr lang="ar-JO" sz="28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تكوين ١٢ !!!</a:t>
              </a:r>
            </a:p>
          </p:txBody>
        </p:sp>
      </p:grpSp>
      <p:sp>
        <p:nvSpPr>
          <p:cNvPr id="66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67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68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6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70" name="Text Box 24" descr="Rectangle 10"/>
          <p:cNvSpPr txBox="1">
            <a:spLocks/>
          </p:cNvSpPr>
          <p:nvPr/>
        </p:nvSpPr>
        <p:spPr bwMode="auto">
          <a:xfrm>
            <a:off x="252187" y="668282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71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72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73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74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76" name="Text Box 12" descr="Rectangle 42"/>
          <p:cNvSpPr txBox="1">
            <a:spLocks/>
          </p:cNvSpPr>
          <p:nvPr/>
        </p:nvSpPr>
        <p:spPr bwMode="auto">
          <a:xfrm>
            <a:off x="1805966" y="5695782"/>
            <a:ext cx="186796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b="1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b="1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b="1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78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79" name="Text Box 29" descr="Rectangle 24"/>
          <p:cNvSpPr txBox="1">
            <a:spLocks/>
          </p:cNvSpPr>
          <p:nvPr/>
        </p:nvSpPr>
        <p:spPr bwMode="auto">
          <a:xfrm>
            <a:off x="418631" y="3474341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81" name="Text Box 37" descr="Text Box 49"/>
          <p:cNvSpPr txBox="1">
            <a:spLocks/>
          </p:cNvSpPr>
          <p:nvPr/>
        </p:nvSpPr>
        <p:spPr bwMode="auto">
          <a:xfrm>
            <a:off x="572171" y="3837926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82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83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84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85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51258" name="AutoShape 58" descr="AutoShape 78"/>
          <p:cNvSpPr>
            <a:spLocks/>
          </p:cNvSpPr>
          <p:nvPr/>
        </p:nvSpPr>
        <p:spPr bwMode="auto">
          <a:xfrm rot="5400000">
            <a:off x="-948879" y="3705647"/>
            <a:ext cx="3997325" cy="2147888"/>
          </a:xfrm>
          <a:prstGeom prst="triangle">
            <a:avLst>
              <a:gd name="adj" fmla="val 49728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 cap="flat" cmpd="sng">
            <a:solidFill>
              <a:srgbClr val="023C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51259" name="AutoShape 59" descr="AutoShape 79"/>
          <p:cNvSpPr>
            <a:spLocks/>
          </p:cNvSpPr>
          <p:nvPr/>
        </p:nvSpPr>
        <p:spPr bwMode="auto">
          <a:xfrm rot="16200000" flipH="1">
            <a:off x="3603563" y="1308435"/>
            <a:ext cx="4065587" cy="6944295"/>
          </a:xfrm>
          <a:prstGeom prst="triangle">
            <a:avLst>
              <a:gd name="adj" fmla="val 500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0" grpId="0" animBg="1" autoUpdateAnimBg="0"/>
      <p:bldP spid="51251" grpId="0" animBg="1" autoUpdateAnimBg="0"/>
      <p:bldP spid="76" grpId="0" autoUpdateAnimBg="0"/>
      <p:bldP spid="51258" grpId="0" animBg="1" autoUpdateAnimBg="0"/>
      <p:bldP spid="51259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4" name="Text Box 30" descr="Text Box 81"/>
          <p:cNvSpPr txBox="1">
            <a:spLocks/>
          </p:cNvSpPr>
          <p:nvPr/>
        </p:nvSpPr>
        <p:spPr bwMode="auto">
          <a:xfrm>
            <a:off x="1314450" y="4941168"/>
            <a:ext cx="2317750" cy="46166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FC012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JO" sz="24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خط </a:t>
            </a:r>
            <a:r>
              <a:rPr lang="en-US" sz="2400" dirty="0">
                <a:latin typeface="Arial" panose="020B0604020202020204" pitchFamily="34" charset="0"/>
                <a:ea typeface="Arial Black" pitchFamily="34" charset="0"/>
                <a:cs typeface="Arial" panose="020B0604020202020204" pitchFamily="34" charset="0"/>
                <a:sym typeface="Arial Black" pitchFamily="34" charset="0"/>
              </a:rPr>
              <a:t>J</a:t>
            </a:r>
            <a:endParaRPr lang="ar-JO" sz="2400" dirty="0">
              <a:latin typeface="Arial" panose="020B0604020202020204" pitchFamily="34" charset="0"/>
              <a:ea typeface="Arial Black" pitchFamily="34" charset="0"/>
              <a:cs typeface="Arial" panose="020B0604020202020204" pitchFamily="34" charset="0"/>
              <a:sym typeface="Arial Black" pitchFamily="34" charset="0"/>
            </a:endParaRPr>
          </a:p>
        </p:txBody>
      </p:sp>
      <p:sp>
        <p:nvSpPr>
          <p:cNvPr id="64" name="Oval 28" descr="Oval 77"/>
          <p:cNvSpPr>
            <a:spLocks/>
          </p:cNvSpPr>
          <p:nvPr/>
        </p:nvSpPr>
        <p:spPr bwMode="auto">
          <a:xfrm>
            <a:off x="3099792" y="5422900"/>
            <a:ext cx="3200400" cy="917575"/>
          </a:xfrm>
          <a:prstGeom prst="ellipse">
            <a:avLst/>
          </a:prstGeom>
          <a:noFill/>
          <a:ln w="7620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339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  <a:r>
              <a:rPr lang="ar-JO" sz="1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00FD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00FDFF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00FDFF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rgbClr val="00FDFF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00FDFF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00FDFF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00FDFF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00FDFF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00FDFF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00FDFF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rgbClr val="00FDFF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rgbClr val="00FDFF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rgbClr val="00FDFF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82843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00FDFF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rgbClr val="00FDFF"/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2" name="Group 149">
            <a:extLst>
              <a:ext uri="{FF2B5EF4-FFF2-40B4-BE49-F238E27FC236}">
                <a16:creationId xmlns:a16="http://schemas.microsoft.com/office/drawing/2014/main" id="{82CD767E-88EC-33F1-6E56-BF47E48C6FE1}"/>
              </a:ext>
            </a:extLst>
          </p:cNvPr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3" name="Rectangle 150">
              <a:extLst>
                <a:ext uri="{FF2B5EF4-FFF2-40B4-BE49-F238E27FC236}">
                  <a16:creationId xmlns:a16="http://schemas.microsoft.com/office/drawing/2014/main" id="{CB198685-FDB2-8B43-E6AC-404291593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151">
              <a:extLst>
                <a:ext uri="{FF2B5EF4-FFF2-40B4-BE49-F238E27FC236}">
                  <a16:creationId xmlns:a16="http://schemas.microsoft.com/office/drawing/2014/main" id="{DC00BFD0-4176-05C4-55EF-E4E8645F0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52">
              <a:extLst>
                <a:ext uri="{FF2B5EF4-FFF2-40B4-BE49-F238E27FC236}">
                  <a16:creationId xmlns:a16="http://schemas.microsoft.com/office/drawing/2014/main" id="{5E15684D-2EE4-015E-94DE-56C715CF7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7756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1"/>
          <p:cNvGrpSpPr>
            <a:grpSpLocks/>
          </p:cNvGrpSpPr>
          <p:nvPr/>
        </p:nvGrpSpPr>
        <p:grpSpPr bwMode="auto">
          <a:xfrm>
            <a:off x="120650" y="188913"/>
            <a:ext cx="9294813" cy="6267450"/>
            <a:chOff x="0" y="0"/>
            <a:chExt cx="9294284" cy="6268403"/>
          </a:xfrm>
        </p:grpSpPr>
        <p:sp>
          <p:nvSpPr>
            <p:cNvPr id="57346" name="Text Box 2" descr="Rectangle 4"/>
            <p:cNvSpPr txBox="1">
              <a:spLocks/>
            </p:cNvSpPr>
            <p:nvPr/>
          </p:nvSpPr>
          <p:spPr bwMode="auto">
            <a:xfrm>
              <a:off x="3411280" y="0"/>
              <a:ext cx="1268414" cy="4914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1600 years</a:t>
              </a:r>
            </a:p>
          </p:txBody>
        </p:sp>
        <p:sp>
          <p:nvSpPr>
            <p:cNvPr id="57347" name="Text Box 3" descr="Rectangle 5"/>
            <p:cNvSpPr txBox="1">
              <a:spLocks/>
            </p:cNvSpPr>
            <p:nvPr/>
          </p:nvSpPr>
          <p:spPr bwMode="auto">
            <a:xfrm>
              <a:off x="3405103" y="361950"/>
              <a:ext cx="1249046" cy="4914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40 authors</a:t>
              </a:r>
            </a:p>
          </p:txBody>
        </p:sp>
        <p:sp>
          <p:nvSpPr>
            <p:cNvPr id="57348" name="Text Box 4" descr="Rectangle 6"/>
            <p:cNvSpPr txBox="1">
              <a:spLocks/>
            </p:cNvSpPr>
            <p:nvPr/>
          </p:nvSpPr>
          <p:spPr bwMode="auto">
            <a:xfrm>
              <a:off x="3653730" y="798512"/>
              <a:ext cx="1547936" cy="33020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ar-JO" sz="1600" b="1">
                  <a:solidFill>
                    <a:srgbClr val="1E1BC5"/>
                  </a:solidFill>
                </a:rPr>
                <a:t>ONE THEME:</a:t>
              </a:r>
            </a:p>
          </p:txBody>
        </p:sp>
        <p:sp>
          <p:nvSpPr>
            <p:cNvPr id="57349" name="Text Box 5" descr="Rectangle 8"/>
            <p:cNvSpPr txBox="1">
              <a:spLocks/>
            </p:cNvSpPr>
            <p:nvPr/>
          </p:nvSpPr>
          <p:spPr bwMode="auto">
            <a:xfrm>
              <a:off x="3056099" y="1009650"/>
              <a:ext cx="2693780" cy="4914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the glory of God</a:t>
              </a:r>
            </a:p>
          </p:txBody>
        </p:sp>
        <p:sp>
          <p:nvSpPr>
            <p:cNvPr id="57350" name="Text Box 6" descr="Rectangle 9"/>
            <p:cNvSpPr txBox="1">
              <a:spLocks/>
            </p:cNvSpPr>
            <p:nvPr/>
          </p:nvSpPr>
          <p:spPr bwMode="auto">
            <a:xfrm>
              <a:off x="6349865" y="539750"/>
              <a:ext cx="2176754" cy="951688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"NEW"  </a:t>
              </a:r>
              <a:endParaRPr lang="ar-JO" sz="2800" dirty="0">
                <a:solidFill>
                  <a:srgbClr val="1E1BC5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7351" name="Text Box 7" descr="Rectangle 10"/>
            <p:cNvSpPr txBox="1">
              <a:spLocks/>
            </p:cNvSpPr>
            <p:nvPr/>
          </p:nvSpPr>
          <p:spPr bwMode="auto">
            <a:xfrm>
              <a:off x="432242" y="530225"/>
              <a:ext cx="2176754" cy="951688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 "OLD" </a:t>
              </a:r>
              <a:endParaRPr lang="ar-JO" sz="2800" dirty="0">
                <a:solidFill>
                  <a:srgbClr val="1E1BC5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7352" name="Text Box 8" descr="Rectangle 15"/>
            <p:cNvSpPr txBox="1">
              <a:spLocks/>
            </p:cNvSpPr>
            <p:nvPr/>
          </p:nvSpPr>
          <p:spPr bwMode="auto">
            <a:xfrm>
              <a:off x="6223386" y="1847850"/>
              <a:ext cx="2046918" cy="45917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  "27" </a:t>
              </a:r>
              <a:r>
                <a:rPr lang="ar-JO" sz="2400" dirty="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7353" name="Text Box 9" descr="Rectangle 16"/>
            <p:cNvSpPr txBox="1">
              <a:spLocks/>
            </p:cNvSpPr>
            <p:nvPr/>
          </p:nvSpPr>
          <p:spPr bwMode="auto">
            <a:xfrm>
              <a:off x="387610" y="1860550"/>
              <a:ext cx="1838540" cy="45917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"39" </a:t>
              </a:r>
              <a:r>
                <a:rPr lang="ar-JO" sz="2400" dirty="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7354" name="Text Box 10" descr="Rectangle 19"/>
            <p:cNvSpPr txBox="1">
              <a:spLocks/>
            </p:cNvSpPr>
            <p:nvPr/>
          </p:nvSpPr>
          <p:spPr bwMode="auto">
            <a:xfrm>
              <a:off x="469456" y="2546350"/>
              <a:ext cx="989331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Hebrew</a:t>
              </a:r>
            </a:p>
          </p:txBody>
        </p:sp>
        <p:sp>
          <p:nvSpPr>
            <p:cNvPr id="57355" name="Text Box 11" descr="Rectangle 20"/>
            <p:cNvSpPr txBox="1">
              <a:spLocks/>
            </p:cNvSpPr>
            <p:nvPr/>
          </p:nvSpPr>
          <p:spPr bwMode="auto">
            <a:xfrm>
              <a:off x="7275031" y="2546350"/>
              <a:ext cx="779781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Greek</a:t>
              </a:r>
            </a:p>
          </p:txBody>
        </p:sp>
        <p:sp>
          <p:nvSpPr>
            <p:cNvPr id="57356" name="Text Box 12" descr="Rectangle 23"/>
            <p:cNvSpPr txBox="1">
              <a:spLocks/>
            </p:cNvSpPr>
            <p:nvPr/>
          </p:nvSpPr>
          <p:spPr bwMode="auto">
            <a:xfrm>
              <a:off x="7187007" y="3214687"/>
              <a:ext cx="1009905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Grace/ </a:t>
              </a:r>
            </a:p>
          </p:txBody>
        </p:sp>
        <p:sp>
          <p:nvSpPr>
            <p:cNvPr id="57357" name="Text Box 13" descr="Rectangle 24"/>
            <p:cNvSpPr txBox="1">
              <a:spLocks/>
            </p:cNvSpPr>
            <p:nvPr/>
          </p:nvSpPr>
          <p:spPr bwMode="auto">
            <a:xfrm>
              <a:off x="579099" y="3216275"/>
              <a:ext cx="1027518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Law/</a:t>
              </a:r>
            </a:p>
          </p:txBody>
        </p:sp>
        <p:grpSp>
          <p:nvGrpSpPr>
            <p:cNvPr id="57358" name="Group 14"/>
            <p:cNvGrpSpPr>
              <a:grpSpLocks/>
            </p:cNvGrpSpPr>
            <p:nvPr/>
          </p:nvGrpSpPr>
          <p:grpSpPr bwMode="auto">
            <a:xfrm>
              <a:off x="2112844" y="2376596"/>
              <a:ext cx="5210641" cy="2773255"/>
              <a:chOff x="0" y="0"/>
              <a:chExt cx="5210641" cy="2773254"/>
            </a:xfrm>
          </p:grpSpPr>
          <p:sp>
            <p:nvSpPr>
              <p:cNvPr id="57359" name="Line 15" descr="Line 26"/>
              <p:cNvSpPr>
                <a:spLocks noChangeShapeType="1"/>
              </p:cNvSpPr>
              <p:nvPr/>
            </p:nvSpPr>
            <p:spPr bwMode="auto">
              <a:xfrm flipV="1">
                <a:off x="3593504" y="2685940"/>
                <a:ext cx="994507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0" name="Line 16" descr="Line 27"/>
              <p:cNvSpPr>
                <a:spLocks noChangeShapeType="1"/>
              </p:cNvSpPr>
              <p:nvPr/>
            </p:nvSpPr>
            <p:spPr bwMode="auto">
              <a:xfrm>
                <a:off x="-1" y="2562115"/>
                <a:ext cx="1499483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1" name="Line 17" descr="Line 28"/>
              <p:cNvSpPr>
                <a:spLocks noChangeShapeType="1"/>
              </p:cNvSpPr>
              <p:nvPr/>
            </p:nvSpPr>
            <p:spPr bwMode="auto">
              <a:xfrm>
                <a:off x="250170" y="1676290"/>
                <a:ext cx="1380573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2" name="Line 18" descr="Line 29"/>
              <p:cNvSpPr>
                <a:spLocks noChangeShapeType="1"/>
              </p:cNvSpPr>
              <p:nvPr/>
            </p:nvSpPr>
            <p:spPr bwMode="auto">
              <a:xfrm>
                <a:off x="904939" y="822215"/>
                <a:ext cx="898763" cy="1266826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3" name="Line 19" descr="Line 30"/>
              <p:cNvSpPr>
                <a:spLocks noChangeShapeType="1"/>
              </p:cNvSpPr>
              <p:nvPr/>
            </p:nvSpPr>
            <p:spPr bwMode="auto">
              <a:xfrm>
                <a:off x="2073274" y="299451"/>
                <a:ext cx="144963" cy="171863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4" name="Line 20" descr="Line 31"/>
              <p:cNvSpPr>
                <a:spLocks noChangeShapeType="1"/>
              </p:cNvSpPr>
              <p:nvPr/>
            </p:nvSpPr>
            <p:spPr bwMode="auto">
              <a:xfrm flipH="1">
                <a:off x="2677755" y="741253"/>
                <a:ext cx="912661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5" name="Line 21" descr="Line 32"/>
              <p:cNvSpPr>
                <a:spLocks noChangeShapeType="1"/>
              </p:cNvSpPr>
              <p:nvPr/>
            </p:nvSpPr>
            <p:spPr bwMode="auto">
              <a:xfrm flipH="1">
                <a:off x="2883142" y="1279415"/>
                <a:ext cx="1230780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6" name="Line 22" descr="Line 33"/>
              <p:cNvSpPr>
                <a:spLocks noChangeShapeType="1"/>
              </p:cNvSpPr>
              <p:nvPr/>
            </p:nvSpPr>
            <p:spPr bwMode="auto">
              <a:xfrm flipV="1">
                <a:off x="2964988" y="2130315"/>
                <a:ext cx="1570518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367" name="Text Box 23" descr="Rectangle 34"/>
              <p:cNvSpPr txBox="1">
                <a:spLocks/>
              </p:cNvSpPr>
              <p:nvPr/>
            </p:nvSpPr>
            <p:spPr bwMode="auto">
              <a:xfrm rot="5246759">
                <a:off x="1315724" y="1235878"/>
                <a:ext cx="1955802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PROPHECIES</a:t>
                </a:r>
              </a:p>
            </p:txBody>
          </p:sp>
          <p:sp>
            <p:nvSpPr>
              <p:cNvPr id="57368" name="Text Box 24" descr="Rectangle 35"/>
              <p:cNvSpPr txBox="1">
                <a:spLocks/>
              </p:cNvSpPr>
              <p:nvPr/>
            </p:nvSpPr>
            <p:spPr bwMode="auto">
              <a:xfrm>
                <a:off x="3255019" y="2443053"/>
                <a:ext cx="1955622" cy="3302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REVELATION</a:t>
                </a:r>
              </a:p>
            </p:txBody>
          </p:sp>
          <p:sp>
            <p:nvSpPr>
              <p:cNvPr id="57369" name="Text Box 25" descr="Rectangle 36"/>
              <p:cNvSpPr txBox="1">
                <a:spLocks/>
              </p:cNvSpPr>
              <p:nvPr/>
            </p:nvSpPr>
            <p:spPr bwMode="auto">
              <a:xfrm rot="3267768">
                <a:off x="729352" y="1459095"/>
                <a:ext cx="1682752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WRITINGS</a:t>
                </a:r>
              </a:p>
            </p:txBody>
          </p:sp>
          <p:sp>
            <p:nvSpPr>
              <p:cNvPr id="57370" name="Text Box 26" descr="Rectangle 37"/>
              <p:cNvSpPr txBox="1">
                <a:spLocks/>
              </p:cNvSpPr>
              <p:nvPr/>
            </p:nvSpPr>
            <p:spPr bwMode="auto">
              <a:xfrm rot="20643327">
                <a:off x="3261850" y="1950836"/>
                <a:ext cx="1300853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EPISTLES</a:t>
                </a:r>
              </a:p>
            </p:txBody>
          </p:sp>
          <p:sp>
            <p:nvSpPr>
              <p:cNvPr id="57371" name="Text Box 27" descr="Rectangle 38"/>
              <p:cNvSpPr txBox="1">
                <a:spLocks/>
              </p:cNvSpPr>
              <p:nvPr/>
            </p:nvSpPr>
            <p:spPr bwMode="auto">
              <a:xfrm rot="19276533">
                <a:off x="3149954" y="1366205"/>
                <a:ext cx="868459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ACTS</a:t>
                </a:r>
              </a:p>
            </p:txBody>
          </p:sp>
          <p:sp>
            <p:nvSpPr>
              <p:cNvPr id="57372" name="Text Box 28" descr="Rectangle 39"/>
              <p:cNvSpPr txBox="1">
                <a:spLocks/>
              </p:cNvSpPr>
              <p:nvPr/>
            </p:nvSpPr>
            <p:spPr bwMode="auto">
              <a:xfrm rot="1755646">
                <a:off x="224007" y="1823624"/>
                <a:ext cx="1745602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HISTORIES</a:t>
                </a:r>
              </a:p>
            </p:txBody>
          </p:sp>
          <p:sp>
            <p:nvSpPr>
              <p:cNvPr id="57373" name="Text Box 29" descr="Rectangle 40"/>
              <p:cNvSpPr txBox="1">
                <a:spLocks/>
              </p:cNvSpPr>
              <p:nvPr/>
            </p:nvSpPr>
            <p:spPr bwMode="auto">
              <a:xfrm rot="240000">
                <a:off x="418038" y="2306522"/>
                <a:ext cx="700134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LAW</a:t>
                </a:r>
              </a:p>
            </p:txBody>
          </p:sp>
          <p:sp>
            <p:nvSpPr>
              <p:cNvPr id="57374" name="Text Box 30" descr="Rectangle 41"/>
              <p:cNvSpPr txBox="1">
                <a:spLocks/>
              </p:cNvSpPr>
              <p:nvPr/>
            </p:nvSpPr>
            <p:spPr bwMode="auto">
              <a:xfrm rot="18254599">
                <a:off x="2435536" y="683240"/>
                <a:ext cx="1847851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GOSPELS</a:t>
                </a:r>
              </a:p>
            </p:txBody>
          </p:sp>
        </p:grpSp>
        <p:sp>
          <p:nvSpPr>
            <p:cNvPr id="57375" name="Text Box 31" descr="Rectangle 42"/>
            <p:cNvSpPr txBox="1">
              <a:spLocks/>
            </p:cNvSpPr>
            <p:nvPr/>
          </p:nvSpPr>
          <p:spPr bwMode="auto">
            <a:xfrm>
              <a:off x="27796" y="4321175"/>
              <a:ext cx="1830536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7376" name="Text Box 32" descr="Rectangle 43"/>
            <p:cNvSpPr txBox="1">
              <a:spLocks/>
            </p:cNvSpPr>
            <p:nvPr/>
          </p:nvSpPr>
          <p:spPr bwMode="auto">
            <a:xfrm>
              <a:off x="6981620" y="4340225"/>
              <a:ext cx="2001950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7377" name="Text Box 33" descr="Rectangle 44"/>
            <p:cNvSpPr txBox="1">
              <a:spLocks/>
            </p:cNvSpPr>
            <p:nvPr/>
          </p:nvSpPr>
          <p:spPr bwMode="auto">
            <a:xfrm>
              <a:off x="0" y="5014912"/>
              <a:ext cx="1676109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Eternity Past</a:t>
              </a:r>
            </a:p>
          </p:txBody>
        </p:sp>
        <p:sp>
          <p:nvSpPr>
            <p:cNvPr id="57378" name="Text Box 34" descr="Rectangle 45"/>
            <p:cNvSpPr txBox="1">
              <a:spLocks/>
            </p:cNvSpPr>
            <p:nvPr/>
          </p:nvSpPr>
          <p:spPr bwMode="auto">
            <a:xfrm>
              <a:off x="7163843" y="5014912"/>
              <a:ext cx="1673021" cy="10749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Eternity Future</a:t>
              </a:r>
            </a:p>
          </p:txBody>
        </p:sp>
        <p:sp>
          <p:nvSpPr>
            <p:cNvPr id="57379" name="Text Box 35" descr="Text Box 47"/>
            <p:cNvSpPr txBox="1">
              <a:spLocks/>
            </p:cNvSpPr>
            <p:nvPr/>
          </p:nvSpPr>
          <p:spPr bwMode="auto">
            <a:xfrm>
              <a:off x="323978" y="3560762"/>
              <a:ext cx="1797196" cy="58216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pPr>
                <a:spcBef>
                  <a:spcPts val="1400"/>
                </a:spcBef>
              </a:pPr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Promise </a:t>
              </a:r>
            </a:p>
          </p:txBody>
        </p:sp>
        <p:sp>
          <p:nvSpPr>
            <p:cNvPr id="57380" name="Text Box 36" descr="Text Box 48"/>
            <p:cNvSpPr txBox="1">
              <a:spLocks/>
            </p:cNvSpPr>
            <p:nvPr/>
          </p:nvSpPr>
          <p:spPr bwMode="auto">
            <a:xfrm>
              <a:off x="6694070" y="3560762"/>
              <a:ext cx="2600214" cy="58216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7184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Fulfillment</a:t>
              </a:r>
            </a:p>
          </p:txBody>
        </p:sp>
        <p:sp>
          <p:nvSpPr>
            <p:cNvPr id="57381" name="Line 37" descr="Line 49"/>
            <p:cNvSpPr>
              <a:spLocks noChangeShapeType="1"/>
            </p:cNvSpPr>
            <p:nvPr/>
          </p:nvSpPr>
          <p:spPr bwMode="auto">
            <a:xfrm>
              <a:off x="6978822" y="1714500"/>
              <a:ext cx="943546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2" name="Line 38" descr="Line 50"/>
            <p:cNvSpPr>
              <a:spLocks noChangeShapeType="1"/>
            </p:cNvSpPr>
            <p:nvPr/>
          </p:nvSpPr>
          <p:spPr bwMode="auto">
            <a:xfrm>
              <a:off x="7182666" y="2481262"/>
              <a:ext cx="943546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3" name="Line 39" descr="Line 51"/>
            <p:cNvSpPr>
              <a:spLocks noChangeShapeType="1"/>
            </p:cNvSpPr>
            <p:nvPr/>
          </p:nvSpPr>
          <p:spPr bwMode="auto">
            <a:xfrm>
              <a:off x="7275321" y="3146425"/>
              <a:ext cx="957445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4" name="Line 40" descr="Line 52"/>
            <p:cNvSpPr>
              <a:spLocks noChangeShapeType="1"/>
            </p:cNvSpPr>
            <p:nvPr/>
          </p:nvSpPr>
          <p:spPr bwMode="auto">
            <a:xfrm>
              <a:off x="7423570" y="4254500"/>
              <a:ext cx="943546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5" name="Line 41" descr="Line 53"/>
            <p:cNvSpPr>
              <a:spLocks noChangeShapeType="1"/>
            </p:cNvSpPr>
            <p:nvPr/>
          </p:nvSpPr>
          <p:spPr bwMode="auto">
            <a:xfrm>
              <a:off x="880521" y="1724025"/>
              <a:ext cx="946635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6" name="Line 42" descr="Line 54"/>
            <p:cNvSpPr>
              <a:spLocks noChangeShapeType="1"/>
            </p:cNvSpPr>
            <p:nvPr/>
          </p:nvSpPr>
          <p:spPr bwMode="auto">
            <a:xfrm>
              <a:off x="778600" y="2490787"/>
              <a:ext cx="943546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7" name="Line 43" descr="Line 55"/>
            <p:cNvSpPr>
              <a:spLocks noChangeShapeType="1"/>
            </p:cNvSpPr>
            <p:nvPr/>
          </p:nvSpPr>
          <p:spPr bwMode="auto">
            <a:xfrm>
              <a:off x="690577" y="3141662"/>
              <a:ext cx="943546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8" name="Line 44" descr="Line 56"/>
            <p:cNvSpPr>
              <a:spLocks noChangeShapeType="1"/>
            </p:cNvSpPr>
            <p:nvPr/>
          </p:nvSpPr>
          <p:spPr bwMode="auto">
            <a:xfrm>
              <a:off x="519163" y="4221162"/>
              <a:ext cx="943546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389" name="Text Box 45" descr="Rectangle 57"/>
            <p:cNvSpPr txBox="1">
              <a:spLocks/>
            </p:cNvSpPr>
            <p:nvPr/>
          </p:nvSpPr>
          <p:spPr bwMode="auto">
            <a:xfrm>
              <a:off x="1636920" y="5599112"/>
              <a:ext cx="2262930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Microscope</a:t>
              </a:r>
            </a:p>
          </p:txBody>
        </p:sp>
        <p:sp>
          <p:nvSpPr>
            <p:cNvPr id="57390" name="Text Box 46" descr="Rectangle 59"/>
            <p:cNvSpPr txBox="1">
              <a:spLocks/>
            </p:cNvSpPr>
            <p:nvPr/>
          </p:nvSpPr>
          <p:spPr bwMode="auto">
            <a:xfrm>
              <a:off x="4288423" y="5370512"/>
              <a:ext cx="2177996" cy="8978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3500" dir="3187806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2 Telescopes</a:t>
              </a:r>
              <a:endParaRPr lang="ar-JO" sz="2000" u="sng">
                <a:solidFill>
                  <a:srgbClr val="1E1BC5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endParaRPr>
            </a:p>
            <a:p>
              <a:r>
                <a:rPr lang="ar-JO" sz="2000">
                  <a:solidFill>
                    <a:srgbClr val="1E1BC5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1 Microscope</a:t>
              </a:r>
            </a:p>
          </p:txBody>
        </p:sp>
        <p:grpSp>
          <p:nvGrpSpPr>
            <p:cNvPr id="57391" name="Group 47"/>
            <p:cNvGrpSpPr>
              <a:grpSpLocks/>
            </p:cNvGrpSpPr>
            <p:nvPr/>
          </p:nvGrpSpPr>
          <p:grpSpPr bwMode="auto">
            <a:xfrm>
              <a:off x="5355800" y="419100"/>
              <a:ext cx="684110" cy="958850"/>
              <a:chOff x="-1" y="0"/>
              <a:chExt cx="684111" cy="958850"/>
            </a:xfrm>
          </p:grpSpPr>
          <p:sp>
            <p:nvSpPr>
              <p:cNvPr id="57392" name="Rectangle 48" descr="Rectangle 61"/>
              <p:cNvSpPr>
                <a:spLocks/>
              </p:cNvSpPr>
              <p:nvPr/>
            </p:nvSpPr>
            <p:spPr bwMode="auto">
              <a:xfrm>
                <a:off x="253259" y="0"/>
                <a:ext cx="180679" cy="95885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7393" name="Rectangle 49" descr="Rectangle 62"/>
              <p:cNvSpPr>
                <a:spLocks/>
              </p:cNvSpPr>
              <p:nvPr/>
            </p:nvSpPr>
            <p:spPr bwMode="auto">
              <a:xfrm>
                <a:off x="-1" y="165100"/>
                <a:ext cx="684111" cy="174625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7394" name="Rectangle 50" descr="Rectangle 63"/>
              <p:cNvSpPr>
                <a:spLocks/>
              </p:cNvSpPr>
              <p:nvPr/>
            </p:nvSpPr>
            <p:spPr bwMode="auto">
              <a:xfrm>
                <a:off x="273334" y="103187"/>
                <a:ext cx="128174" cy="336551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</p:grpSp>
      </p:grpSp>
      <p:grpSp>
        <p:nvGrpSpPr>
          <p:cNvPr id="57476" name="Group 132"/>
          <p:cNvGrpSpPr>
            <a:grpSpLocks/>
          </p:cNvGrpSpPr>
          <p:nvPr/>
        </p:nvGrpSpPr>
        <p:grpSpPr bwMode="auto">
          <a:xfrm>
            <a:off x="-252536" y="-33338"/>
            <a:ext cx="9419488" cy="7140576"/>
            <a:chOff x="0" y="0"/>
            <a:chExt cx="9656000" cy="7142163"/>
          </a:xfrm>
        </p:grpSpPr>
        <p:sp>
          <p:nvSpPr>
            <p:cNvPr id="57477" name="Line 133" descr="Rectangle 68"/>
            <p:cNvSpPr>
              <a:spLocks noChangeShapeType="1"/>
            </p:cNvSpPr>
            <p:nvPr/>
          </p:nvSpPr>
          <p:spPr bwMode="auto">
            <a:xfrm>
              <a:off x="3542743" y="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1600 years</a:t>
              </a:r>
            </a:p>
          </p:txBody>
        </p:sp>
        <p:sp>
          <p:nvSpPr>
            <p:cNvPr id="57478" name="Line 134" descr="Rectangle 69"/>
            <p:cNvSpPr>
              <a:spLocks noChangeShapeType="1"/>
            </p:cNvSpPr>
            <p:nvPr/>
          </p:nvSpPr>
          <p:spPr bwMode="auto">
            <a:xfrm>
              <a:off x="3536327" y="3619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40 authors</a:t>
              </a:r>
            </a:p>
          </p:txBody>
        </p:sp>
        <p:sp>
          <p:nvSpPr>
            <p:cNvPr id="57479" name="AutoShape 135" descr="Rectangle 70"/>
            <p:cNvSpPr>
              <a:spLocks/>
            </p:cNvSpPr>
            <p:nvPr/>
          </p:nvSpPr>
          <p:spPr bwMode="auto">
            <a:xfrm>
              <a:off x="3794536" y="798512"/>
              <a:ext cx="1611138" cy="336064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ar-JO" sz="1600" b="1">
                  <a:solidFill>
                    <a:srgbClr val="1E1B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 THEME:</a:t>
              </a:r>
            </a:p>
          </p:txBody>
        </p:sp>
        <p:sp>
          <p:nvSpPr>
            <p:cNvPr id="57480" name="AutoShape 136" descr="Rectangle 72"/>
            <p:cNvSpPr>
              <a:spLocks/>
            </p:cNvSpPr>
            <p:nvPr/>
          </p:nvSpPr>
          <p:spPr bwMode="auto">
            <a:xfrm>
              <a:off x="3173874" y="1009650"/>
              <a:ext cx="2801140" cy="397633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the glory of God</a:t>
              </a:r>
            </a:p>
          </p:txBody>
        </p:sp>
        <p:sp>
          <p:nvSpPr>
            <p:cNvPr id="57481" name="Line 137" descr="Rectangle 73"/>
            <p:cNvSpPr>
              <a:spLocks noChangeShapeType="1"/>
            </p:cNvSpPr>
            <p:nvPr/>
          </p:nvSpPr>
          <p:spPr bwMode="auto">
            <a:xfrm>
              <a:off x="7725064" y="5397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"NEW"  </a:t>
              </a:r>
              <a:endParaRPr lang="ar-JO" sz="2800" dirty="0">
                <a:solidFill>
                  <a:srgbClr val="1E1BC5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7482" name="Line 138" descr="Rectangle 74"/>
            <p:cNvSpPr>
              <a:spLocks noChangeShapeType="1"/>
            </p:cNvSpPr>
            <p:nvPr/>
          </p:nvSpPr>
          <p:spPr bwMode="auto">
            <a:xfrm>
              <a:off x="1580994" y="53022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 "OLD" </a:t>
              </a:r>
              <a:endParaRPr lang="ar-JO" sz="2800" dirty="0">
                <a:solidFill>
                  <a:srgbClr val="1E1BC5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7483" name="Line 139" descr="Rectangle 79"/>
            <p:cNvSpPr>
              <a:spLocks noChangeShapeType="1"/>
            </p:cNvSpPr>
            <p:nvPr/>
          </p:nvSpPr>
          <p:spPr bwMode="auto">
            <a:xfrm>
              <a:off x="6463220" y="18478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  "27" </a:t>
              </a:r>
              <a:r>
                <a:rPr lang="ar-JO" sz="2400" dirty="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7484" name="Line 140" descr="Rectangle 80"/>
            <p:cNvSpPr>
              <a:spLocks noChangeShapeType="1"/>
            </p:cNvSpPr>
            <p:nvPr/>
          </p:nvSpPr>
          <p:spPr bwMode="auto">
            <a:xfrm>
              <a:off x="402548" y="18605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"39" </a:t>
              </a:r>
              <a:r>
                <a:rPr lang="ar-JO" sz="2400" dirty="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7485" name="Line 141" descr="Rectangle 83"/>
            <p:cNvSpPr>
              <a:spLocks noChangeShapeType="1"/>
            </p:cNvSpPr>
            <p:nvPr/>
          </p:nvSpPr>
          <p:spPr bwMode="auto">
            <a:xfrm>
              <a:off x="487548" y="25463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Hebrew</a:t>
              </a:r>
            </a:p>
          </p:txBody>
        </p:sp>
        <p:sp>
          <p:nvSpPr>
            <p:cNvPr id="57486" name="Line 142" descr="Rectangle 84"/>
            <p:cNvSpPr>
              <a:spLocks noChangeShapeType="1"/>
            </p:cNvSpPr>
            <p:nvPr/>
          </p:nvSpPr>
          <p:spPr bwMode="auto">
            <a:xfrm>
              <a:off x="7555393" y="25463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Greek</a:t>
              </a:r>
            </a:p>
          </p:txBody>
        </p:sp>
        <p:sp>
          <p:nvSpPr>
            <p:cNvPr id="57487" name="Line 143" descr="Rectangle 87"/>
            <p:cNvSpPr>
              <a:spLocks noChangeShapeType="1"/>
            </p:cNvSpPr>
            <p:nvPr/>
          </p:nvSpPr>
          <p:spPr bwMode="auto">
            <a:xfrm>
              <a:off x="7463977" y="3214687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Grace/ </a:t>
              </a:r>
            </a:p>
          </p:txBody>
        </p:sp>
        <p:sp>
          <p:nvSpPr>
            <p:cNvPr id="57488" name="AutoShape 144" descr="Rectangle 88"/>
            <p:cNvSpPr>
              <a:spLocks/>
            </p:cNvSpPr>
            <p:nvPr/>
          </p:nvSpPr>
          <p:spPr bwMode="auto">
            <a:xfrm>
              <a:off x="601416" y="3216275"/>
              <a:ext cx="1056231" cy="459202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Law/</a:t>
              </a:r>
            </a:p>
          </p:txBody>
        </p:sp>
        <p:grpSp>
          <p:nvGrpSpPr>
            <p:cNvPr id="57489" name="Group 145"/>
            <p:cNvGrpSpPr>
              <a:grpSpLocks/>
            </p:cNvGrpSpPr>
            <p:nvPr/>
          </p:nvGrpSpPr>
          <p:grpSpPr bwMode="auto">
            <a:xfrm>
              <a:off x="2196042" y="2222027"/>
              <a:ext cx="5413221" cy="2933687"/>
              <a:chOff x="-1" y="-160159"/>
              <a:chExt cx="5413221" cy="2933686"/>
            </a:xfrm>
          </p:grpSpPr>
          <p:sp>
            <p:nvSpPr>
              <p:cNvPr id="57490" name="Line 146" descr="Line 90"/>
              <p:cNvSpPr>
                <a:spLocks noChangeShapeType="1"/>
              </p:cNvSpPr>
              <p:nvPr/>
            </p:nvSpPr>
            <p:spPr bwMode="auto">
              <a:xfrm flipV="1">
                <a:off x="3731988" y="2680350"/>
                <a:ext cx="1032833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1" name="Line 147" descr="Line 91"/>
              <p:cNvSpPr>
                <a:spLocks noChangeShapeType="1"/>
              </p:cNvSpPr>
              <p:nvPr/>
            </p:nvSpPr>
            <p:spPr bwMode="auto">
              <a:xfrm>
                <a:off x="-1" y="2556525"/>
                <a:ext cx="1557268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2" name="Line 148" descr="Line 92"/>
              <p:cNvSpPr>
                <a:spLocks noChangeShapeType="1"/>
              </p:cNvSpPr>
              <p:nvPr/>
            </p:nvSpPr>
            <p:spPr bwMode="auto">
              <a:xfrm>
                <a:off x="259811" y="1670700"/>
                <a:ext cx="1433777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3" name="Line 149" descr="Line 93"/>
              <p:cNvSpPr>
                <a:spLocks noChangeShapeType="1"/>
              </p:cNvSpPr>
              <p:nvPr/>
            </p:nvSpPr>
            <p:spPr bwMode="auto">
              <a:xfrm>
                <a:off x="939813" y="816625"/>
                <a:ext cx="933399" cy="1266826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4" name="Line 150" descr="Line 94"/>
              <p:cNvSpPr>
                <a:spLocks noChangeShapeType="1"/>
              </p:cNvSpPr>
              <p:nvPr/>
            </p:nvSpPr>
            <p:spPr bwMode="auto">
              <a:xfrm>
                <a:off x="2147782" y="292470"/>
                <a:ext cx="161331" cy="172141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5" name="Line 151" descr="Line 95"/>
              <p:cNvSpPr>
                <a:spLocks noChangeShapeType="1"/>
              </p:cNvSpPr>
              <p:nvPr/>
            </p:nvSpPr>
            <p:spPr bwMode="auto">
              <a:xfrm flipH="1">
                <a:off x="2780949" y="735663"/>
                <a:ext cx="94783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6" name="Line 152" descr="Line 96"/>
              <p:cNvSpPr>
                <a:spLocks noChangeShapeType="1"/>
              </p:cNvSpPr>
              <p:nvPr/>
            </p:nvSpPr>
            <p:spPr bwMode="auto">
              <a:xfrm flipH="1">
                <a:off x="2994251" y="1273825"/>
                <a:ext cx="1278211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7" name="Line 153" descr="Line 97"/>
              <p:cNvSpPr>
                <a:spLocks noChangeShapeType="1"/>
              </p:cNvSpPr>
              <p:nvPr/>
            </p:nvSpPr>
            <p:spPr bwMode="auto">
              <a:xfrm flipV="1">
                <a:off x="3079251" y="2124725"/>
                <a:ext cx="1631042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498" name="AutoShape 154" descr="Rectangle 98"/>
              <p:cNvSpPr>
                <a:spLocks/>
              </p:cNvSpPr>
              <p:nvPr/>
            </p:nvSpPr>
            <p:spPr bwMode="auto">
              <a:xfrm rot="5246759">
                <a:off x="1608002" y="1103459"/>
                <a:ext cx="1955802" cy="366798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PROPHECIES</a:t>
                </a:r>
              </a:p>
            </p:txBody>
          </p:sp>
          <p:sp>
            <p:nvSpPr>
              <p:cNvPr id="57499" name="AutoShape 155" descr="Rectangle 99"/>
              <p:cNvSpPr>
                <a:spLocks/>
              </p:cNvSpPr>
              <p:nvPr/>
            </p:nvSpPr>
            <p:spPr bwMode="auto">
              <a:xfrm>
                <a:off x="3378685" y="2437463"/>
                <a:ext cx="2034535" cy="336064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REVELATION</a:t>
                </a:r>
              </a:p>
            </p:txBody>
          </p:sp>
          <p:sp>
            <p:nvSpPr>
              <p:cNvPr id="57500" name="AutoShape 156" descr="Rectangle 100"/>
              <p:cNvSpPr>
                <a:spLocks/>
              </p:cNvSpPr>
              <p:nvPr/>
            </p:nvSpPr>
            <p:spPr bwMode="auto">
              <a:xfrm rot="3267768">
                <a:off x="959047" y="1345227"/>
                <a:ext cx="1682752" cy="366798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WRITINGS</a:t>
                </a:r>
              </a:p>
            </p:txBody>
          </p:sp>
          <p:sp>
            <p:nvSpPr>
              <p:cNvPr id="57501" name="AutoShape 157" descr="Rectangle 101"/>
              <p:cNvSpPr>
                <a:spLocks/>
              </p:cNvSpPr>
              <p:nvPr/>
            </p:nvSpPr>
            <p:spPr bwMode="auto">
              <a:xfrm rot="20643327">
                <a:off x="3335167" y="1768907"/>
                <a:ext cx="1368967" cy="366848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EPISTLES</a:t>
                </a:r>
              </a:p>
            </p:txBody>
          </p:sp>
          <p:sp>
            <p:nvSpPr>
              <p:cNvPr id="57502" name="AutoShape 158" descr="Rectangle 102"/>
              <p:cNvSpPr>
                <a:spLocks/>
              </p:cNvSpPr>
              <p:nvPr/>
            </p:nvSpPr>
            <p:spPr bwMode="auto">
              <a:xfrm rot="19276533">
                <a:off x="3154314" y="1217674"/>
                <a:ext cx="905476" cy="366848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ACTS</a:t>
                </a:r>
              </a:p>
            </p:txBody>
          </p:sp>
          <p:sp>
            <p:nvSpPr>
              <p:cNvPr id="57503" name="AutoShape 159" descr="Rectangle 103"/>
              <p:cNvSpPr>
                <a:spLocks/>
              </p:cNvSpPr>
              <p:nvPr/>
            </p:nvSpPr>
            <p:spPr bwMode="auto">
              <a:xfrm rot="1755646">
                <a:off x="320921" y="1658106"/>
                <a:ext cx="1816421" cy="366848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HISTORIES</a:t>
                </a:r>
              </a:p>
            </p:txBody>
          </p:sp>
          <p:sp>
            <p:nvSpPr>
              <p:cNvPr id="57504" name="AutoShape 160" descr="Rectangle 104"/>
              <p:cNvSpPr>
                <a:spLocks/>
              </p:cNvSpPr>
              <p:nvPr/>
            </p:nvSpPr>
            <p:spPr bwMode="auto">
              <a:xfrm rot="240000">
                <a:off x="462868" y="2117957"/>
                <a:ext cx="713023" cy="366848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LAW</a:t>
                </a:r>
              </a:p>
            </p:txBody>
          </p:sp>
          <p:sp>
            <p:nvSpPr>
              <p:cNvPr id="57505" name="AutoShape 161" descr="Rectangle 105"/>
              <p:cNvSpPr>
                <a:spLocks/>
              </p:cNvSpPr>
              <p:nvPr/>
            </p:nvSpPr>
            <p:spPr bwMode="auto">
              <a:xfrm rot="18254599">
                <a:off x="2408511" y="580368"/>
                <a:ext cx="1847851" cy="366798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1E1BC5"/>
                    </a:solidFill>
                    <a:latin typeface="Arial" panose="020B0604020202020204" pitchFamily="34" charset="0"/>
                    <a:ea typeface="Helvetica BlackOblique" charset="0"/>
                    <a:cs typeface="Arial" panose="020B0604020202020204" pitchFamily="34" charset="0"/>
                    <a:sym typeface="Helvetica BlackOblique" charset="0"/>
                  </a:rPr>
                  <a:t>GOSPELS</a:t>
                </a:r>
              </a:p>
            </p:txBody>
          </p:sp>
        </p:grpSp>
        <p:sp>
          <p:nvSpPr>
            <p:cNvPr id="57506" name="AutoShape 162" descr="Rectangle 106"/>
            <p:cNvSpPr>
              <a:spLocks/>
            </p:cNvSpPr>
            <p:nvPr/>
          </p:nvSpPr>
          <p:spPr bwMode="auto">
            <a:xfrm>
              <a:off x="28867" y="4321175"/>
              <a:ext cx="1904629" cy="459202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 dirty="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7507" name="AutoShape 163" descr="Rectangle 107"/>
            <p:cNvSpPr>
              <a:spLocks/>
            </p:cNvSpPr>
            <p:nvPr/>
          </p:nvSpPr>
          <p:spPr bwMode="auto">
            <a:xfrm>
              <a:off x="7250675" y="4340225"/>
              <a:ext cx="2082648" cy="459202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7508" name="AutoShape 164" descr="Rectangle 108"/>
            <p:cNvSpPr>
              <a:spLocks/>
            </p:cNvSpPr>
            <p:nvPr/>
          </p:nvSpPr>
          <p:spPr bwMode="auto">
            <a:xfrm>
              <a:off x="0" y="5014912"/>
              <a:ext cx="1758684" cy="828616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Eternity Past</a:t>
              </a:r>
            </a:p>
          </p:txBody>
        </p:sp>
        <p:sp>
          <p:nvSpPr>
            <p:cNvPr id="57509" name="AutoShape 165" descr="Rectangle 109"/>
            <p:cNvSpPr>
              <a:spLocks/>
            </p:cNvSpPr>
            <p:nvPr/>
          </p:nvSpPr>
          <p:spPr bwMode="auto">
            <a:xfrm>
              <a:off x="7439921" y="5014912"/>
              <a:ext cx="1741044" cy="828616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Eternity Future</a:t>
              </a:r>
            </a:p>
          </p:txBody>
        </p:sp>
        <p:sp>
          <p:nvSpPr>
            <p:cNvPr id="57510" name="AutoShape 166" descr="Text Box 110"/>
            <p:cNvSpPr>
              <a:spLocks/>
            </p:cNvSpPr>
            <p:nvPr/>
          </p:nvSpPr>
          <p:spPr bwMode="auto">
            <a:xfrm>
              <a:off x="8389039" y="6051550"/>
              <a:ext cx="843562" cy="307845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06-27</a:t>
              </a:r>
            </a:p>
          </p:txBody>
        </p:sp>
        <p:sp>
          <p:nvSpPr>
            <p:cNvPr id="57511" name="AutoShape 167" descr="Text Box 111"/>
            <p:cNvSpPr>
              <a:spLocks/>
            </p:cNvSpPr>
            <p:nvPr/>
          </p:nvSpPr>
          <p:spPr bwMode="auto">
            <a:xfrm>
              <a:off x="336476" y="3560762"/>
              <a:ext cx="1865168" cy="461768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pPr>
                <a:spcBef>
                  <a:spcPts val="1400"/>
                </a:spcBef>
              </a:pPr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Promise </a:t>
              </a:r>
            </a:p>
          </p:txBody>
        </p:sp>
        <p:sp>
          <p:nvSpPr>
            <p:cNvPr id="57512" name="AutoShape 168" descr="Text Box 112"/>
            <p:cNvSpPr>
              <a:spLocks/>
            </p:cNvSpPr>
            <p:nvPr/>
          </p:nvSpPr>
          <p:spPr bwMode="auto">
            <a:xfrm>
              <a:off x="6952056" y="3560762"/>
              <a:ext cx="2703944" cy="461768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7184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Fulfillment</a:t>
              </a:r>
            </a:p>
          </p:txBody>
        </p:sp>
        <p:sp>
          <p:nvSpPr>
            <p:cNvPr id="57513" name="Line 169" descr="Line 113"/>
            <p:cNvSpPr>
              <a:spLocks noChangeShapeType="1"/>
            </p:cNvSpPr>
            <p:nvPr/>
          </p:nvSpPr>
          <p:spPr bwMode="auto">
            <a:xfrm>
              <a:off x="7249544" y="1714500"/>
              <a:ext cx="994342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14" name="Line 170" descr="Line 114"/>
            <p:cNvSpPr>
              <a:spLocks noChangeShapeType="1"/>
            </p:cNvSpPr>
            <p:nvPr/>
          </p:nvSpPr>
          <p:spPr bwMode="auto">
            <a:xfrm>
              <a:off x="7461243" y="2481262"/>
              <a:ext cx="979908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15" name="Line 171" descr="Line 115"/>
            <p:cNvSpPr>
              <a:spLocks noChangeShapeType="1"/>
            </p:cNvSpPr>
            <p:nvPr/>
          </p:nvSpPr>
          <p:spPr bwMode="auto">
            <a:xfrm>
              <a:off x="7557469" y="3146425"/>
              <a:ext cx="994342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16" name="Line 172" descr="Line 116"/>
            <p:cNvSpPr>
              <a:spLocks noChangeShapeType="1"/>
            </p:cNvSpPr>
            <p:nvPr/>
          </p:nvSpPr>
          <p:spPr bwMode="auto">
            <a:xfrm>
              <a:off x="7711431" y="4254500"/>
              <a:ext cx="994342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17" name="Line 173" descr="Line 117"/>
            <p:cNvSpPr>
              <a:spLocks noChangeShapeType="1"/>
            </p:cNvSpPr>
            <p:nvPr/>
          </p:nvSpPr>
          <p:spPr bwMode="auto">
            <a:xfrm>
              <a:off x="916229" y="1724025"/>
              <a:ext cx="979908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18" name="Line 174" descr="Line 118"/>
            <p:cNvSpPr>
              <a:spLocks noChangeShapeType="1"/>
            </p:cNvSpPr>
            <p:nvPr/>
          </p:nvSpPr>
          <p:spPr bwMode="auto">
            <a:xfrm>
              <a:off x="810379" y="2490787"/>
              <a:ext cx="979908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19" name="Line 175" descr="Line 119"/>
            <p:cNvSpPr>
              <a:spLocks noChangeShapeType="1"/>
            </p:cNvSpPr>
            <p:nvPr/>
          </p:nvSpPr>
          <p:spPr bwMode="auto">
            <a:xfrm>
              <a:off x="718964" y="3141662"/>
              <a:ext cx="979908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20" name="Line 176" descr="Line 120"/>
            <p:cNvSpPr>
              <a:spLocks noChangeShapeType="1"/>
            </p:cNvSpPr>
            <p:nvPr/>
          </p:nvSpPr>
          <p:spPr bwMode="auto">
            <a:xfrm>
              <a:off x="540945" y="4221162"/>
              <a:ext cx="994342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21" name="AutoShape 177" descr="Rectangle 121"/>
            <p:cNvSpPr>
              <a:spLocks/>
            </p:cNvSpPr>
            <p:nvPr/>
          </p:nvSpPr>
          <p:spPr bwMode="auto">
            <a:xfrm>
              <a:off x="1700003" y="5599112"/>
              <a:ext cx="2339252" cy="459202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Microscope</a:t>
              </a:r>
            </a:p>
          </p:txBody>
        </p:sp>
        <p:sp>
          <p:nvSpPr>
            <p:cNvPr id="57522" name="AutoShape 178" descr="Rectangle 123"/>
            <p:cNvSpPr>
              <a:spLocks/>
            </p:cNvSpPr>
            <p:nvPr/>
          </p:nvSpPr>
          <p:spPr bwMode="auto">
            <a:xfrm>
              <a:off x="4453688" y="5370512"/>
              <a:ext cx="2265479" cy="705478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3500" dir="3187806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2 Telescopes</a:t>
              </a:r>
              <a:endParaRPr lang="ar-JO" sz="2000" u="sng">
                <a:solidFill>
                  <a:srgbClr val="1E1BC5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endParaRPr>
            </a:p>
            <a:p>
              <a:r>
                <a:rPr lang="ar-JO" sz="2000">
                  <a:solidFill>
                    <a:srgbClr val="1E1BC5"/>
                  </a:solidFill>
                  <a:latin typeface="Arial" panose="020B0604020202020204" pitchFamily="34" charset="0"/>
                  <a:ea typeface="Lucida Handwriting" pitchFamily="66" charset="0"/>
                  <a:cs typeface="Arial" panose="020B0604020202020204" pitchFamily="34" charset="0"/>
                  <a:sym typeface="Lucida Handwriting" pitchFamily="66" charset="0"/>
                </a:rPr>
                <a:t>1 Microscope</a:t>
              </a:r>
            </a:p>
          </p:txBody>
        </p:sp>
        <p:grpSp>
          <p:nvGrpSpPr>
            <p:cNvPr id="57523" name="Group 179"/>
            <p:cNvGrpSpPr>
              <a:grpSpLocks/>
            </p:cNvGrpSpPr>
            <p:nvPr/>
          </p:nvGrpSpPr>
          <p:grpSpPr bwMode="auto">
            <a:xfrm>
              <a:off x="5563974" y="419100"/>
              <a:ext cx="710474" cy="958850"/>
              <a:chOff x="-1" y="0"/>
              <a:chExt cx="710475" cy="958850"/>
            </a:xfrm>
          </p:grpSpPr>
          <p:sp>
            <p:nvSpPr>
              <p:cNvPr id="57524" name="Rectangle 180" descr="Rectangle 125"/>
              <p:cNvSpPr>
                <a:spLocks/>
              </p:cNvSpPr>
              <p:nvPr/>
            </p:nvSpPr>
            <p:spPr bwMode="auto">
              <a:xfrm>
                <a:off x="263019" y="0"/>
                <a:ext cx="187642" cy="95885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endParaRPr>
              </a:p>
            </p:txBody>
          </p:sp>
          <p:sp>
            <p:nvSpPr>
              <p:cNvPr id="57525" name="Rectangle 181" descr="Rectangle 126"/>
              <p:cNvSpPr>
                <a:spLocks/>
              </p:cNvSpPr>
              <p:nvPr/>
            </p:nvSpPr>
            <p:spPr bwMode="auto">
              <a:xfrm>
                <a:off x="-1" y="165100"/>
                <a:ext cx="710475" cy="174625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endParaRPr>
              </a:p>
            </p:txBody>
          </p:sp>
          <p:sp>
            <p:nvSpPr>
              <p:cNvPr id="57526" name="Rectangle 182" descr="Rectangle 127"/>
              <p:cNvSpPr>
                <a:spLocks/>
              </p:cNvSpPr>
              <p:nvPr/>
            </p:nvSpPr>
            <p:spPr bwMode="auto">
              <a:xfrm>
                <a:off x="283868" y="103187"/>
                <a:ext cx="133114" cy="336551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endParaRPr>
              </a:p>
            </p:txBody>
          </p:sp>
        </p:grpSp>
        <p:sp>
          <p:nvSpPr>
            <p:cNvPr id="57527" name="Rectangle 183" descr="Rectangle 128"/>
            <p:cNvSpPr>
              <a:spLocks/>
            </p:cNvSpPr>
            <p:nvPr/>
          </p:nvSpPr>
          <p:spPr bwMode="auto">
            <a:xfrm>
              <a:off x="159987" y="5955"/>
              <a:ext cx="9460301" cy="6858001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pPr algn="l" rtl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ar-JO" dirty="0"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endParaRPr>
            </a:p>
          </p:txBody>
        </p:sp>
        <p:sp>
          <p:nvSpPr>
            <p:cNvPr id="57528" name="Line 184" descr="Rectangle 129"/>
            <p:cNvSpPr>
              <a:spLocks noChangeShapeType="1"/>
            </p:cNvSpPr>
            <p:nvPr/>
          </p:nvSpPr>
          <p:spPr bwMode="auto">
            <a:xfrm>
              <a:off x="5884257" y="467836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١٢ سبط</a:t>
              </a:r>
            </a:p>
          </p:txBody>
        </p:sp>
        <p:sp>
          <p:nvSpPr>
            <p:cNvPr id="57529" name="Line 185" descr="Rectangle 130"/>
            <p:cNvSpPr>
              <a:spLocks noChangeShapeType="1"/>
            </p:cNvSpPr>
            <p:nvPr/>
          </p:nvSpPr>
          <p:spPr bwMode="auto">
            <a:xfrm>
              <a:off x="7074259" y="204152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الخروج</a:t>
              </a:r>
            </a:p>
          </p:txBody>
        </p:sp>
        <p:sp>
          <p:nvSpPr>
            <p:cNvPr id="57530" name="Line 186" descr="Rectangle 131"/>
            <p:cNvSpPr>
              <a:spLocks noChangeShapeType="1"/>
            </p:cNvSpPr>
            <p:nvPr/>
          </p:nvSpPr>
          <p:spPr bwMode="auto">
            <a:xfrm>
              <a:off x="1998306" y="577850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٥ مواعظ</a:t>
              </a:r>
            </a:p>
          </p:txBody>
        </p:sp>
        <p:sp>
          <p:nvSpPr>
            <p:cNvPr id="57531" name="Line 187" descr="Rectangle 132"/>
            <p:cNvSpPr>
              <a:spLocks noChangeShapeType="1"/>
            </p:cNvSpPr>
            <p:nvPr/>
          </p:nvSpPr>
          <p:spPr bwMode="auto">
            <a:xfrm>
              <a:off x="3890762" y="1493837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الأرض المنقسمة</a:t>
              </a:r>
            </a:p>
          </p:txBody>
        </p:sp>
        <p:sp>
          <p:nvSpPr>
            <p:cNvPr id="57532" name="Line 188" descr="Rectangle 133"/>
            <p:cNvSpPr>
              <a:spLocks noChangeShapeType="1"/>
            </p:cNvSpPr>
            <p:nvPr/>
          </p:nvSpPr>
          <p:spPr bwMode="auto">
            <a:xfrm>
              <a:off x="1573305" y="396716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القضاة</a:t>
              </a:r>
            </a:p>
          </p:txBody>
        </p:sp>
        <p:sp>
          <p:nvSpPr>
            <p:cNvPr id="57533" name="Line 189" descr="Rectangle 134"/>
            <p:cNvSpPr>
              <a:spLocks noChangeShapeType="1"/>
            </p:cNvSpPr>
            <p:nvPr/>
          </p:nvSpPr>
          <p:spPr bwMode="auto">
            <a:xfrm>
              <a:off x="1143492" y="73977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الأناجيل</a:t>
              </a:r>
            </a:p>
          </p:txBody>
        </p:sp>
        <p:sp>
          <p:nvSpPr>
            <p:cNvPr id="57534" name="Line 190" descr="Rectangle 135"/>
            <p:cNvSpPr>
              <a:spLocks noChangeShapeType="1"/>
            </p:cNvSpPr>
            <p:nvPr/>
          </p:nvSpPr>
          <p:spPr bwMode="auto">
            <a:xfrm>
              <a:off x="285472" y="5253037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M - C - C </a:t>
              </a:r>
            </a:p>
          </p:txBody>
        </p:sp>
        <p:sp>
          <p:nvSpPr>
            <p:cNvPr id="57535" name="Line 191" descr="Rectangle 136"/>
            <p:cNvSpPr>
              <a:spLocks noChangeShapeType="1"/>
            </p:cNvSpPr>
            <p:nvPr/>
          </p:nvSpPr>
          <p:spPr bwMode="auto">
            <a:xfrm>
              <a:off x="269434" y="11271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 dirty="0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الدعوة</a:t>
              </a:r>
            </a:p>
          </p:txBody>
        </p:sp>
        <p:sp>
          <p:nvSpPr>
            <p:cNvPr id="57536" name="Line 192" descr="Rectangle 137"/>
            <p:cNvSpPr>
              <a:spLocks noChangeShapeType="1"/>
            </p:cNvSpPr>
            <p:nvPr/>
          </p:nvSpPr>
          <p:spPr bwMode="auto">
            <a:xfrm>
              <a:off x="2987836" y="446881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I - I</a:t>
              </a:r>
            </a:p>
          </p:txBody>
        </p:sp>
        <p:sp>
          <p:nvSpPr>
            <p:cNvPr id="57537" name="Line 193" descr="Rectangle 138"/>
            <p:cNvSpPr>
              <a:spLocks noChangeShapeType="1"/>
            </p:cNvSpPr>
            <p:nvPr/>
          </p:nvSpPr>
          <p:spPr bwMode="auto">
            <a:xfrm>
              <a:off x="6397466" y="3398837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العبودية</a:t>
              </a:r>
            </a:p>
          </p:txBody>
        </p:sp>
        <p:sp>
          <p:nvSpPr>
            <p:cNvPr id="57538" name="Line 194" descr="Rectangle 139"/>
            <p:cNvSpPr>
              <a:spLocks noChangeShapeType="1"/>
            </p:cNvSpPr>
            <p:nvPr/>
          </p:nvSpPr>
          <p:spPr bwMode="auto">
            <a:xfrm>
              <a:off x="3619724" y="90487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سيناء</a:t>
              </a:r>
            </a:p>
          </p:txBody>
        </p:sp>
        <p:sp>
          <p:nvSpPr>
            <p:cNvPr id="57539" name="Line 195" descr="Rectangle 140"/>
            <p:cNvSpPr>
              <a:spLocks noChangeShapeType="1"/>
            </p:cNvSpPr>
            <p:nvPr/>
          </p:nvSpPr>
          <p:spPr bwMode="auto">
            <a:xfrm>
              <a:off x="6421522" y="587216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٣   رحلات …</a:t>
              </a:r>
            </a:p>
          </p:txBody>
        </p:sp>
        <p:sp>
          <p:nvSpPr>
            <p:cNvPr id="57540" name="Line 196" descr="Rectangle 141"/>
            <p:cNvSpPr>
              <a:spLocks noChangeShapeType="1"/>
            </p:cNvSpPr>
            <p:nvPr/>
          </p:nvSpPr>
          <p:spPr bwMode="auto">
            <a:xfrm>
              <a:off x="2182740" y="280670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اسرائيل</a:t>
              </a:r>
            </a:p>
          </p:txBody>
        </p:sp>
        <p:sp>
          <p:nvSpPr>
            <p:cNvPr id="57541" name="Line 197" descr="Rectangle 142"/>
            <p:cNvSpPr>
              <a:spLocks noChangeShapeType="1"/>
            </p:cNvSpPr>
            <p:nvPr/>
          </p:nvSpPr>
          <p:spPr bwMode="auto">
            <a:xfrm>
              <a:off x="736133" y="31940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J - E</a:t>
              </a:r>
            </a:p>
          </p:txBody>
        </p:sp>
        <p:sp>
          <p:nvSpPr>
            <p:cNvPr id="57542" name="Line 198" descr="Rectangle 143"/>
            <p:cNvSpPr>
              <a:spLocks noChangeShapeType="1"/>
            </p:cNvSpPr>
            <p:nvPr/>
          </p:nvSpPr>
          <p:spPr bwMode="auto">
            <a:xfrm>
              <a:off x="2373589" y="19113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 dirty="0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٤٣٠</a:t>
              </a:r>
            </a:p>
          </p:txBody>
        </p:sp>
        <p:sp>
          <p:nvSpPr>
            <p:cNvPr id="57543" name="Line 199" descr="Rectangle 144"/>
            <p:cNvSpPr>
              <a:spLocks noChangeShapeType="1"/>
            </p:cNvSpPr>
            <p:nvPr/>
          </p:nvSpPr>
          <p:spPr bwMode="auto">
            <a:xfrm>
              <a:off x="3621328" y="34131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S - D - S</a:t>
              </a:r>
            </a:p>
          </p:txBody>
        </p:sp>
        <p:sp>
          <p:nvSpPr>
            <p:cNvPr id="57544" name="Line 200" descr="Rectangle 145"/>
            <p:cNvSpPr>
              <a:spLocks noChangeShapeType="1"/>
            </p:cNvSpPr>
            <p:nvPr/>
          </p:nvSpPr>
          <p:spPr bwMode="auto">
            <a:xfrm>
              <a:off x="4046328" y="526732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Z - E - N</a:t>
              </a:r>
            </a:p>
          </p:txBody>
        </p:sp>
        <p:sp>
          <p:nvSpPr>
            <p:cNvPr id="57545" name="Line 201" descr="Rectangle 146"/>
            <p:cNvSpPr>
              <a:spLocks noChangeShapeType="1"/>
            </p:cNvSpPr>
            <p:nvPr/>
          </p:nvSpPr>
          <p:spPr bwMode="auto">
            <a:xfrm>
              <a:off x="4057555" y="34734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أعمال</a:t>
              </a:r>
            </a:p>
          </p:txBody>
        </p:sp>
        <p:sp>
          <p:nvSpPr>
            <p:cNvPr id="57546" name="Line 202" descr="Rectangle 147"/>
            <p:cNvSpPr>
              <a:spLocks noChangeShapeType="1"/>
            </p:cNvSpPr>
            <p:nvPr/>
          </p:nvSpPr>
          <p:spPr bwMode="auto">
            <a:xfrm>
              <a:off x="7356524" y="84772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الرسائل</a:t>
              </a:r>
            </a:p>
          </p:txBody>
        </p:sp>
        <p:sp>
          <p:nvSpPr>
            <p:cNvPr id="57547" name="Line 203" descr="Rectangle 148"/>
            <p:cNvSpPr>
              <a:spLocks noChangeShapeType="1"/>
            </p:cNvSpPr>
            <p:nvPr/>
          </p:nvSpPr>
          <p:spPr bwMode="auto">
            <a:xfrm>
              <a:off x="5802464" y="1746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قادش برنيع</a:t>
              </a:r>
            </a:p>
          </p:txBody>
        </p:sp>
        <p:sp>
          <p:nvSpPr>
            <p:cNvPr id="57548" name="Line 204" descr="Rectangle 149"/>
            <p:cNvSpPr>
              <a:spLocks noChangeShapeType="1"/>
            </p:cNvSpPr>
            <p:nvPr/>
          </p:nvSpPr>
          <p:spPr bwMode="auto">
            <a:xfrm>
              <a:off x="4808123" y="4122737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350</a:t>
              </a:r>
            </a:p>
          </p:txBody>
        </p:sp>
        <p:sp>
          <p:nvSpPr>
            <p:cNvPr id="57549" name="Line 205" descr="Rectangle 150"/>
            <p:cNvSpPr>
              <a:spLocks noChangeShapeType="1"/>
            </p:cNvSpPr>
            <p:nvPr/>
          </p:nvSpPr>
          <p:spPr bwMode="auto">
            <a:xfrm>
              <a:off x="5749540" y="396557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يهوذا</a:t>
              </a:r>
            </a:p>
          </p:txBody>
        </p:sp>
        <p:sp>
          <p:nvSpPr>
            <p:cNvPr id="57550" name="Line 206" descr="Rectangle 151"/>
            <p:cNvSpPr>
              <a:spLocks noChangeShapeType="1"/>
            </p:cNvSpPr>
            <p:nvPr/>
          </p:nvSpPr>
          <p:spPr bwMode="auto">
            <a:xfrm>
              <a:off x="3826611" y="227330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٧٠ سنة</a:t>
              </a:r>
            </a:p>
          </p:txBody>
        </p:sp>
        <p:sp>
          <p:nvSpPr>
            <p:cNvPr id="57551" name="Line 207" descr="Rectangle 152"/>
            <p:cNvSpPr>
              <a:spLocks noChangeShapeType="1"/>
            </p:cNvSpPr>
            <p:nvPr/>
          </p:nvSpPr>
          <p:spPr bwMode="auto">
            <a:xfrm>
              <a:off x="457076" y="216376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الكنيسة</a:t>
              </a:r>
            </a:p>
          </p:txBody>
        </p:sp>
        <p:sp>
          <p:nvSpPr>
            <p:cNvPr id="57552" name="Line 208" descr="Rectangle 153"/>
            <p:cNvSpPr>
              <a:spLocks noChangeShapeType="1"/>
            </p:cNvSpPr>
            <p:nvPr/>
          </p:nvSpPr>
          <p:spPr bwMode="auto">
            <a:xfrm>
              <a:off x="7364543" y="417830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L - S - B</a:t>
              </a:r>
            </a:p>
          </p:txBody>
        </p:sp>
        <p:sp>
          <p:nvSpPr>
            <p:cNvPr id="57553" name="Line 209" descr="Rectangle 154"/>
            <p:cNvSpPr>
              <a:spLocks noChangeShapeType="1"/>
            </p:cNvSpPr>
            <p:nvPr/>
          </p:nvSpPr>
          <p:spPr bwMode="auto">
            <a:xfrm>
              <a:off x="6075107" y="704850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٤٠</a:t>
              </a:r>
            </a:p>
          </p:txBody>
        </p:sp>
        <p:sp>
          <p:nvSpPr>
            <p:cNvPr id="57554" name="Line 210" descr="Rectangle 155"/>
            <p:cNvSpPr>
              <a:spLocks noChangeShapeType="1"/>
            </p:cNvSpPr>
            <p:nvPr/>
          </p:nvSpPr>
          <p:spPr bwMode="auto">
            <a:xfrm>
              <a:off x="654341" y="135731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أريحا</a:t>
              </a:r>
            </a:p>
          </p:txBody>
        </p:sp>
        <p:sp>
          <p:nvSpPr>
            <p:cNvPr id="57555" name="Line 211" descr="Rectangle 156"/>
            <p:cNvSpPr>
              <a:spLocks noChangeShapeType="1"/>
            </p:cNvSpPr>
            <p:nvPr/>
          </p:nvSpPr>
          <p:spPr bwMode="auto">
            <a:xfrm>
              <a:off x="86603" y="468947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الرؤيا</a:t>
              </a:r>
            </a:p>
          </p:txBody>
        </p:sp>
        <p:sp>
          <p:nvSpPr>
            <p:cNvPr id="57556" name="Line 212" descr="Rectangle 157"/>
            <p:cNvSpPr>
              <a:spLocks noChangeShapeType="1"/>
            </p:cNvSpPr>
            <p:nvPr/>
          </p:nvSpPr>
          <p:spPr bwMode="auto">
            <a:xfrm>
              <a:off x="6190579" y="2676525"/>
              <a:ext cx="1270001" cy="1270000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1E1BC5"/>
                  </a:solidFill>
                  <a:latin typeface="Arial" panose="020B0604020202020204" pitchFamily="34" charset="0"/>
                  <a:ea typeface="Comic Sans MS" pitchFamily="66" charset="0"/>
                  <a:cs typeface="Arial" panose="020B0604020202020204" pitchFamily="34" charset="0"/>
                  <a:sym typeface="Comic Sans MS" pitchFamily="66" charset="0"/>
                </a:rPr>
                <a:t>الأنبياء</a:t>
              </a:r>
            </a:p>
          </p:txBody>
        </p:sp>
      </p:grpSp>
      <p:sp>
        <p:nvSpPr>
          <p:cNvPr id="57559" name="Text Box 215" descr="Text Box 361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57560" name="Text Box 216" descr="Text Box 367"/>
          <p:cNvSpPr txBox="1">
            <a:spLocks/>
          </p:cNvSpPr>
          <p:nvPr/>
        </p:nvSpPr>
        <p:spPr bwMode="auto">
          <a:xfrm>
            <a:off x="519113" y="6450013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57561" name="Text Box 217" descr="Rectangle 368"/>
          <p:cNvSpPr txBox="1">
            <a:spLocks/>
          </p:cNvSpPr>
          <p:nvPr/>
        </p:nvSpPr>
        <p:spPr bwMode="auto">
          <a:xfrm>
            <a:off x="7621588" y="6424613"/>
            <a:ext cx="655637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57562" name="Text Box 218" descr="Rectangle 369"/>
          <p:cNvSpPr txBox="1">
            <a:spLocks/>
          </p:cNvSpPr>
          <p:nvPr/>
        </p:nvSpPr>
        <p:spPr bwMode="auto">
          <a:xfrm>
            <a:off x="8167688" y="6426200"/>
            <a:ext cx="25876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25</a:t>
            </a:r>
          </a:p>
        </p:txBody>
      </p:sp>
      <p:sp>
        <p:nvSpPr>
          <p:cNvPr id="57563" name="Text Box 219" descr="Text Box 370"/>
          <p:cNvSpPr txBox="1">
            <a:spLocks/>
          </p:cNvSpPr>
          <p:nvPr/>
        </p:nvSpPr>
        <p:spPr bwMode="auto">
          <a:xfrm>
            <a:off x="8575675" y="6365875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</a:t>
            </a:r>
          </a:p>
        </p:txBody>
      </p:sp>
      <p:grpSp>
        <p:nvGrpSpPr>
          <p:cNvPr id="57395" name="Group 51"/>
          <p:cNvGrpSpPr>
            <a:grpSpLocks/>
          </p:cNvGrpSpPr>
          <p:nvPr/>
        </p:nvGrpSpPr>
        <p:grpSpPr bwMode="auto">
          <a:xfrm>
            <a:off x="-168054" y="-21403"/>
            <a:ext cx="9655175" cy="6858000"/>
            <a:chOff x="0" y="0"/>
            <a:chExt cx="9656000" cy="6858000"/>
          </a:xfrm>
        </p:grpSpPr>
        <p:sp>
          <p:nvSpPr>
            <p:cNvPr id="57396" name="Text Box 52" descr="Rectangle 266"/>
            <p:cNvSpPr txBox="1">
              <a:spLocks/>
            </p:cNvSpPr>
            <p:nvPr/>
          </p:nvSpPr>
          <p:spPr bwMode="auto">
            <a:xfrm>
              <a:off x="3542743" y="169862"/>
              <a:ext cx="1268413" cy="4914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1600 years</a:t>
              </a:r>
            </a:p>
          </p:txBody>
        </p:sp>
        <p:sp>
          <p:nvSpPr>
            <p:cNvPr id="57397" name="Text Box 53" descr="Rectangle 267"/>
            <p:cNvSpPr txBox="1">
              <a:spLocks/>
            </p:cNvSpPr>
            <p:nvPr/>
          </p:nvSpPr>
          <p:spPr bwMode="auto">
            <a:xfrm>
              <a:off x="3536327" y="531812"/>
              <a:ext cx="1249046" cy="4914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40 authors</a:t>
              </a:r>
            </a:p>
          </p:txBody>
        </p:sp>
        <p:sp>
          <p:nvSpPr>
            <p:cNvPr id="57398" name="Text Box 54" descr="Rectangle 268"/>
            <p:cNvSpPr txBox="1">
              <a:spLocks/>
            </p:cNvSpPr>
            <p:nvPr/>
          </p:nvSpPr>
          <p:spPr bwMode="auto">
            <a:xfrm>
              <a:off x="3794536" y="968375"/>
              <a:ext cx="1611138" cy="3302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ar-JO" sz="1600" b="1">
                  <a:solidFill>
                    <a:srgbClr val="30F6FD"/>
                  </a:solidFill>
                </a:rPr>
                <a:t>ONE THEME:</a:t>
              </a:r>
            </a:p>
          </p:txBody>
        </p:sp>
        <p:sp>
          <p:nvSpPr>
            <p:cNvPr id="57399" name="Text Box 55" descr="Rectangle 270"/>
            <p:cNvSpPr txBox="1">
              <a:spLocks/>
            </p:cNvSpPr>
            <p:nvPr/>
          </p:nvSpPr>
          <p:spPr bwMode="auto">
            <a:xfrm>
              <a:off x="3173874" y="1179512"/>
              <a:ext cx="2801140" cy="4914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the glory of God</a:t>
              </a:r>
            </a:p>
          </p:txBody>
        </p:sp>
        <p:sp>
          <p:nvSpPr>
            <p:cNvPr id="57400" name="Text Box 56" descr="Rectangle 271"/>
            <p:cNvSpPr txBox="1">
              <a:spLocks/>
            </p:cNvSpPr>
            <p:nvPr/>
          </p:nvSpPr>
          <p:spPr bwMode="auto">
            <a:xfrm>
              <a:off x="6636532" y="709612"/>
              <a:ext cx="2177064" cy="95154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"NEW"  </a:t>
              </a:r>
              <a:endParaRPr lang="ar-JO" sz="2800" dirty="0">
                <a:solidFill>
                  <a:srgbClr val="30F6FD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7401" name="Text Box 57" descr="Rectangle 272"/>
            <p:cNvSpPr txBox="1">
              <a:spLocks/>
            </p:cNvSpPr>
            <p:nvPr/>
          </p:nvSpPr>
          <p:spPr bwMode="auto">
            <a:xfrm>
              <a:off x="492463" y="700087"/>
              <a:ext cx="2177064" cy="95154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 "OLD" </a:t>
              </a:r>
              <a:endParaRPr lang="ar-JO" sz="2800" dirty="0">
                <a:solidFill>
                  <a:srgbClr val="30F6FD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7402" name="Text Box 58" descr="Rectangle 277"/>
            <p:cNvSpPr txBox="1">
              <a:spLocks/>
            </p:cNvSpPr>
            <p:nvPr/>
          </p:nvSpPr>
          <p:spPr bwMode="auto">
            <a:xfrm>
              <a:off x="6463220" y="2017712"/>
              <a:ext cx="2047210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  "27" </a:t>
              </a:r>
              <a:r>
                <a:rPr lang="ar-JO" sz="2400" dirty="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7403" name="Text Box 59" descr="Rectangle 278"/>
            <p:cNvSpPr txBox="1">
              <a:spLocks/>
            </p:cNvSpPr>
            <p:nvPr/>
          </p:nvSpPr>
          <p:spPr bwMode="auto">
            <a:xfrm>
              <a:off x="402548" y="2030412"/>
              <a:ext cx="1838802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"39" </a:t>
              </a:r>
              <a:r>
                <a:rPr lang="ar-JO" sz="2400" dirty="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7404" name="Text Box 60" descr="Rectangle 281"/>
            <p:cNvSpPr txBox="1">
              <a:spLocks/>
            </p:cNvSpPr>
            <p:nvPr/>
          </p:nvSpPr>
          <p:spPr bwMode="auto">
            <a:xfrm>
              <a:off x="487548" y="2716212"/>
              <a:ext cx="989331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Hebrew</a:t>
              </a:r>
            </a:p>
          </p:txBody>
        </p:sp>
        <p:sp>
          <p:nvSpPr>
            <p:cNvPr id="57405" name="Text Box 61" descr="Rectangle 282"/>
            <p:cNvSpPr txBox="1">
              <a:spLocks/>
            </p:cNvSpPr>
            <p:nvPr/>
          </p:nvSpPr>
          <p:spPr bwMode="auto">
            <a:xfrm>
              <a:off x="7555393" y="2716212"/>
              <a:ext cx="779781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Greek</a:t>
              </a:r>
            </a:p>
          </p:txBody>
        </p:sp>
        <p:sp>
          <p:nvSpPr>
            <p:cNvPr id="57406" name="Text Box 62" descr="Rectangle 285"/>
            <p:cNvSpPr txBox="1">
              <a:spLocks/>
            </p:cNvSpPr>
            <p:nvPr/>
          </p:nvSpPr>
          <p:spPr bwMode="auto">
            <a:xfrm>
              <a:off x="7463977" y="3384550"/>
              <a:ext cx="1009905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Grace/ </a:t>
              </a:r>
            </a:p>
          </p:txBody>
        </p:sp>
        <p:sp>
          <p:nvSpPr>
            <p:cNvPr id="57407" name="Text Box 63" descr="Rectangle 286"/>
            <p:cNvSpPr txBox="1">
              <a:spLocks/>
            </p:cNvSpPr>
            <p:nvPr/>
          </p:nvSpPr>
          <p:spPr bwMode="auto">
            <a:xfrm>
              <a:off x="601416" y="3386137"/>
              <a:ext cx="1056231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Law/</a:t>
              </a:r>
            </a:p>
          </p:txBody>
        </p:sp>
        <p:grpSp>
          <p:nvGrpSpPr>
            <p:cNvPr id="57408" name="Group 64"/>
            <p:cNvGrpSpPr>
              <a:grpSpLocks/>
            </p:cNvGrpSpPr>
            <p:nvPr/>
          </p:nvGrpSpPr>
          <p:grpSpPr bwMode="auto">
            <a:xfrm>
              <a:off x="2196042" y="2552049"/>
              <a:ext cx="5413221" cy="2767664"/>
              <a:chOff x="-1" y="0"/>
              <a:chExt cx="5413221" cy="2767664"/>
            </a:xfrm>
          </p:grpSpPr>
          <p:sp>
            <p:nvSpPr>
              <p:cNvPr id="57409" name="Line 65" descr="Line 288"/>
              <p:cNvSpPr>
                <a:spLocks noChangeShapeType="1"/>
              </p:cNvSpPr>
              <p:nvPr/>
            </p:nvSpPr>
            <p:spPr bwMode="auto">
              <a:xfrm flipV="1">
                <a:off x="3731988" y="2680350"/>
                <a:ext cx="1032833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0" name="Line 66" descr="Line 289"/>
              <p:cNvSpPr>
                <a:spLocks noChangeShapeType="1"/>
              </p:cNvSpPr>
              <p:nvPr/>
            </p:nvSpPr>
            <p:spPr bwMode="auto">
              <a:xfrm>
                <a:off x="-1" y="2556525"/>
                <a:ext cx="1557268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1" name="Line 67" descr="Line 290"/>
              <p:cNvSpPr>
                <a:spLocks noChangeShapeType="1"/>
              </p:cNvSpPr>
              <p:nvPr/>
            </p:nvSpPr>
            <p:spPr bwMode="auto">
              <a:xfrm>
                <a:off x="259811" y="1670700"/>
                <a:ext cx="1433777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2" name="Line 68" descr="Line 291"/>
              <p:cNvSpPr>
                <a:spLocks noChangeShapeType="1"/>
              </p:cNvSpPr>
              <p:nvPr/>
            </p:nvSpPr>
            <p:spPr bwMode="auto">
              <a:xfrm>
                <a:off x="939813" y="816625"/>
                <a:ext cx="933399" cy="1266826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3" name="Line 69" descr="Line 292"/>
              <p:cNvSpPr>
                <a:spLocks noChangeShapeType="1"/>
              </p:cNvSpPr>
              <p:nvPr/>
            </p:nvSpPr>
            <p:spPr bwMode="auto">
              <a:xfrm>
                <a:off x="2147782" y="292470"/>
                <a:ext cx="161331" cy="172141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4" name="Line 70" descr="Line 293"/>
              <p:cNvSpPr>
                <a:spLocks noChangeShapeType="1"/>
              </p:cNvSpPr>
              <p:nvPr/>
            </p:nvSpPr>
            <p:spPr bwMode="auto">
              <a:xfrm flipH="1">
                <a:off x="2780949" y="735663"/>
                <a:ext cx="94783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5" name="Line 71" descr="Line 294"/>
              <p:cNvSpPr>
                <a:spLocks noChangeShapeType="1"/>
              </p:cNvSpPr>
              <p:nvPr/>
            </p:nvSpPr>
            <p:spPr bwMode="auto">
              <a:xfrm flipH="1">
                <a:off x="2994251" y="1273825"/>
                <a:ext cx="1278211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6" name="Line 72" descr="Line 295"/>
              <p:cNvSpPr>
                <a:spLocks noChangeShapeType="1"/>
              </p:cNvSpPr>
              <p:nvPr/>
            </p:nvSpPr>
            <p:spPr bwMode="auto">
              <a:xfrm flipV="1">
                <a:off x="3079251" y="2124725"/>
                <a:ext cx="1631042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57417" name="Text Box 73" descr="Rectangle 296"/>
              <p:cNvSpPr txBox="1">
                <a:spLocks/>
              </p:cNvSpPr>
              <p:nvPr/>
            </p:nvSpPr>
            <p:spPr bwMode="auto">
              <a:xfrm rot="5246759">
                <a:off x="1424035" y="1150602"/>
                <a:ext cx="1955802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PROPHECIES</a:t>
                </a:r>
              </a:p>
            </p:txBody>
          </p:sp>
          <p:sp>
            <p:nvSpPr>
              <p:cNvPr id="57418" name="Text Box 74" descr="Rectangle 297"/>
              <p:cNvSpPr txBox="1">
                <a:spLocks/>
              </p:cNvSpPr>
              <p:nvPr/>
            </p:nvSpPr>
            <p:spPr bwMode="auto">
              <a:xfrm>
                <a:off x="3378685" y="2437463"/>
                <a:ext cx="2034535" cy="3302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REVELATION</a:t>
                </a:r>
              </a:p>
            </p:txBody>
          </p:sp>
          <p:sp>
            <p:nvSpPr>
              <p:cNvPr id="57419" name="Text Box 75" descr="Rectangle 298"/>
              <p:cNvSpPr txBox="1">
                <a:spLocks/>
              </p:cNvSpPr>
              <p:nvPr/>
            </p:nvSpPr>
            <p:spPr bwMode="auto">
              <a:xfrm rot="3267768">
                <a:off x="810801" y="1453097"/>
                <a:ext cx="1682752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WRITINGS</a:t>
                </a:r>
              </a:p>
            </p:txBody>
          </p:sp>
          <p:sp>
            <p:nvSpPr>
              <p:cNvPr id="57420" name="Text Box 76" descr="Rectangle 299"/>
              <p:cNvSpPr txBox="1">
                <a:spLocks/>
              </p:cNvSpPr>
              <p:nvPr/>
            </p:nvSpPr>
            <p:spPr bwMode="auto">
              <a:xfrm rot="20643327">
                <a:off x="3385754" y="1945246"/>
                <a:ext cx="1368967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EPISTLES</a:t>
                </a:r>
              </a:p>
            </p:txBody>
          </p:sp>
          <p:sp>
            <p:nvSpPr>
              <p:cNvPr id="57421" name="Text Box 77" descr="Rectangle 300"/>
              <p:cNvSpPr txBox="1">
                <a:spLocks/>
              </p:cNvSpPr>
              <p:nvPr/>
            </p:nvSpPr>
            <p:spPr bwMode="auto">
              <a:xfrm rot="19276533">
                <a:off x="3269514" y="1360614"/>
                <a:ext cx="905476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ACTS</a:t>
                </a:r>
              </a:p>
            </p:txBody>
          </p:sp>
          <p:sp>
            <p:nvSpPr>
              <p:cNvPr id="57422" name="Text Box 78" descr="Rectangle 301"/>
              <p:cNvSpPr txBox="1">
                <a:spLocks/>
              </p:cNvSpPr>
              <p:nvPr/>
            </p:nvSpPr>
            <p:spPr bwMode="auto">
              <a:xfrm rot="1755646">
                <a:off x="230911" y="1818034"/>
                <a:ext cx="1816421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HISTORIES</a:t>
                </a:r>
              </a:p>
            </p:txBody>
          </p:sp>
          <p:sp>
            <p:nvSpPr>
              <p:cNvPr id="57423" name="Text Box 79" descr="Rectangle 302"/>
              <p:cNvSpPr txBox="1">
                <a:spLocks/>
              </p:cNvSpPr>
              <p:nvPr/>
            </p:nvSpPr>
            <p:spPr bwMode="auto">
              <a:xfrm rot="240000">
                <a:off x="450022" y="2300932"/>
                <a:ext cx="713023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LAW</a:t>
                </a:r>
              </a:p>
            </p:txBody>
          </p:sp>
          <p:sp>
            <p:nvSpPr>
              <p:cNvPr id="57424" name="Text Box 80" descr="Rectangle 303"/>
              <p:cNvSpPr txBox="1">
                <a:spLocks/>
              </p:cNvSpPr>
              <p:nvPr/>
            </p:nvSpPr>
            <p:spPr bwMode="auto">
              <a:xfrm rot="18254599">
                <a:off x="2559136" y="683240"/>
                <a:ext cx="1847851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GOSPELS</a:t>
                </a:r>
              </a:p>
            </p:txBody>
          </p:sp>
        </p:grpSp>
        <p:sp>
          <p:nvSpPr>
            <p:cNvPr id="57425" name="Text Box 81" descr="Rectangle 304"/>
            <p:cNvSpPr txBox="1">
              <a:spLocks/>
            </p:cNvSpPr>
            <p:nvPr/>
          </p:nvSpPr>
          <p:spPr bwMode="auto">
            <a:xfrm>
              <a:off x="28867" y="4491037"/>
              <a:ext cx="1904629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7426" name="Text Box 82" descr="Rectangle 305"/>
            <p:cNvSpPr txBox="1">
              <a:spLocks/>
            </p:cNvSpPr>
            <p:nvPr/>
          </p:nvSpPr>
          <p:spPr bwMode="auto">
            <a:xfrm>
              <a:off x="7250675" y="4510087"/>
              <a:ext cx="2082648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7427" name="Text Box 83" descr="Rectangle 306"/>
            <p:cNvSpPr txBox="1">
              <a:spLocks/>
            </p:cNvSpPr>
            <p:nvPr/>
          </p:nvSpPr>
          <p:spPr bwMode="auto">
            <a:xfrm>
              <a:off x="0" y="5184775"/>
              <a:ext cx="1758684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Eternity Past</a:t>
              </a:r>
            </a:p>
          </p:txBody>
        </p:sp>
        <p:sp>
          <p:nvSpPr>
            <p:cNvPr id="57428" name="Text Box 84" descr="Rectangle 307"/>
            <p:cNvSpPr txBox="1">
              <a:spLocks/>
            </p:cNvSpPr>
            <p:nvPr/>
          </p:nvSpPr>
          <p:spPr bwMode="auto">
            <a:xfrm>
              <a:off x="7439921" y="5184775"/>
              <a:ext cx="1741044" cy="10749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Eternity Future</a:t>
              </a:r>
            </a:p>
          </p:txBody>
        </p:sp>
        <p:sp>
          <p:nvSpPr>
            <p:cNvPr id="57429" name="Text Box 85" descr="Text Box 308"/>
            <p:cNvSpPr txBox="1">
              <a:spLocks/>
            </p:cNvSpPr>
            <p:nvPr/>
          </p:nvSpPr>
          <p:spPr bwMode="auto">
            <a:xfrm>
              <a:off x="8389039" y="6221412"/>
              <a:ext cx="843562" cy="33274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>
                  <a:solidFill>
                    <a:srgbClr val="FFFFFF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06-27</a:t>
              </a:r>
            </a:p>
          </p:txBody>
        </p:sp>
        <p:sp>
          <p:nvSpPr>
            <p:cNvPr id="57430" name="Text Box 86" descr="Text Box 309"/>
            <p:cNvSpPr txBox="1">
              <a:spLocks/>
            </p:cNvSpPr>
            <p:nvPr/>
          </p:nvSpPr>
          <p:spPr bwMode="auto">
            <a:xfrm>
              <a:off x="336476" y="3730625"/>
              <a:ext cx="1865168" cy="58216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pPr>
                <a:spcBef>
                  <a:spcPts val="1400"/>
                </a:spcBef>
              </a:pPr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Promise </a:t>
              </a:r>
            </a:p>
          </p:txBody>
        </p:sp>
        <p:sp>
          <p:nvSpPr>
            <p:cNvPr id="57431" name="Text Box 87" descr="Text Box 310"/>
            <p:cNvSpPr txBox="1">
              <a:spLocks/>
            </p:cNvSpPr>
            <p:nvPr/>
          </p:nvSpPr>
          <p:spPr bwMode="auto">
            <a:xfrm>
              <a:off x="6952056" y="3730625"/>
              <a:ext cx="2703944" cy="58216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7184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Fulfillment</a:t>
              </a:r>
            </a:p>
          </p:txBody>
        </p:sp>
        <p:sp>
          <p:nvSpPr>
            <p:cNvPr id="57432" name="Line 88" descr="Line 311"/>
            <p:cNvSpPr>
              <a:spLocks noChangeShapeType="1"/>
            </p:cNvSpPr>
            <p:nvPr/>
          </p:nvSpPr>
          <p:spPr bwMode="auto">
            <a:xfrm>
              <a:off x="7249544" y="1884362"/>
              <a:ext cx="994342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33" name="Line 89" descr="Line 312"/>
            <p:cNvSpPr>
              <a:spLocks noChangeShapeType="1"/>
            </p:cNvSpPr>
            <p:nvPr/>
          </p:nvSpPr>
          <p:spPr bwMode="auto">
            <a:xfrm>
              <a:off x="7461243" y="2651125"/>
              <a:ext cx="979908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34" name="Line 90" descr="Line 313"/>
            <p:cNvSpPr>
              <a:spLocks noChangeShapeType="1"/>
            </p:cNvSpPr>
            <p:nvPr/>
          </p:nvSpPr>
          <p:spPr bwMode="auto">
            <a:xfrm>
              <a:off x="7557469" y="3316287"/>
              <a:ext cx="994342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35" name="Line 91" descr="Line 314"/>
            <p:cNvSpPr>
              <a:spLocks noChangeShapeType="1"/>
            </p:cNvSpPr>
            <p:nvPr/>
          </p:nvSpPr>
          <p:spPr bwMode="auto">
            <a:xfrm>
              <a:off x="7711431" y="4424362"/>
              <a:ext cx="994342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36" name="Line 92" descr="Line 315"/>
            <p:cNvSpPr>
              <a:spLocks noChangeShapeType="1"/>
            </p:cNvSpPr>
            <p:nvPr/>
          </p:nvSpPr>
          <p:spPr bwMode="auto">
            <a:xfrm>
              <a:off x="916229" y="1893887"/>
              <a:ext cx="979908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37" name="Line 93" descr="Line 316"/>
            <p:cNvSpPr>
              <a:spLocks noChangeShapeType="1"/>
            </p:cNvSpPr>
            <p:nvPr/>
          </p:nvSpPr>
          <p:spPr bwMode="auto">
            <a:xfrm>
              <a:off x="810379" y="2660650"/>
              <a:ext cx="979908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38" name="Line 94" descr="Line 317"/>
            <p:cNvSpPr>
              <a:spLocks noChangeShapeType="1"/>
            </p:cNvSpPr>
            <p:nvPr/>
          </p:nvSpPr>
          <p:spPr bwMode="auto">
            <a:xfrm>
              <a:off x="718964" y="3311525"/>
              <a:ext cx="979908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39" name="Line 95" descr="Line 318"/>
            <p:cNvSpPr>
              <a:spLocks noChangeShapeType="1"/>
            </p:cNvSpPr>
            <p:nvPr/>
          </p:nvSpPr>
          <p:spPr bwMode="auto">
            <a:xfrm>
              <a:off x="540945" y="4391025"/>
              <a:ext cx="994342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57440" name="Text Box 96" descr="Rectangle 319"/>
            <p:cNvSpPr txBox="1">
              <a:spLocks/>
            </p:cNvSpPr>
            <p:nvPr/>
          </p:nvSpPr>
          <p:spPr bwMode="auto">
            <a:xfrm>
              <a:off x="1700003" y="5768975"/>
              <a:ext cx="2339252" cy="5796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Microscope</a:t>
              </a:r>
            </a:p>
          </p:txBody>
        </p:sp>
        <p:sp>
          <p:nvSpPr>
            <p:cNvPr id="57441" name="Text Box 97" descr="Rectangle 321"/>
            <p:cNvSpPr txBox="1">
              <a:spLocks/>
            </p:cNvSpPr>
            <p:nvPr/>
          </p:nvSpPr>
          <p:spPr bwMode="auto">
            <a:xfrm>
              <a:off x="4453688" y="5540375"/>
              <a:ext cx="2265479" cy="89789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3500" dir="3187806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2 Telescopes</a:t>
              </a:r>
              <a:endParaRPr lang="ar-JO" sz="2000" u="sng">
                <a:solidFill>
                  <a:srgbClr val="30F6FD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endParaRPr>
            </a:p>
            <a:p>
              <a:r>
                <a:rPr lang="ar-JO" sz="2000">
                  <a:solidFill>
                    <a:srgbClr val="30F6FD"/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1 Microscope</a:t>
              </a:r>
            </a:p>
          </p:txBody>
        </p:sp>
        <p:grpSp>
          <p:nvGrpSpPr>
            <p:cNvPr id="57442" name="Group 98"/>
            <p:cNvGrpSpPr>
              <a:grpSpLocks/>
            </p:cNvGrpSpPr>
            <p:nvPr/>
          </p:nvGrpSpPr>
          <p:grpSpPr bwMode="auto">
            <a:xfrm>
              <a:off x="5563974" y="588962"/>
              <a:ext cx="710474" cy="958851"/>
              <a:chOff x="-1" y="0"/>
              <a:chExt cx="710475" cy="958850"/>
            </a:xfrm>
          </p:grpSpPr>
          <p:sp>
            <p:nvSpPr>
              <p:cNvPr id="57443" name="Rectangle 99" descr="Rectangle 323"/>
              <p:cNvSpPr>
                <a:spLocks/>
              </p:cNvSpPr>
              <p:nvPr/>
            </p:nvSpPr>
            <p:spPr bwMode="auto">
              <a:xfrm>
                <a:off x="263019" y="0"/>
                <a:ext cx="187642" cy="95885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7444" name="Rectangle 100" descr="Rectangle 324"/>
              <p:cNvSpPr>
                <a:spLocks/>
              </p:cNvSpPr>
              <p:nvPr/>
            </p:nvSpPr>
            <p:spPr bwMode="auto">
              <a:xfrm>
                <a:off x="-1" y="165100"/>
                <a:ext cx="710475" cy="174625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7445" name="Rectangle 101" descr="Rectangle 325"/>
              <p:cNvSpPr>
                <a:spLocks/>
              </p:cNvSpPr>
              <p:nvPr/>
            </p:nvSpPr>
            <p:spPr bwMode="auto">
              <a:xfrm>
                <a:off x="283868" y="103187"/>
                <a:ext cx="133114" cy="336551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</p:grpSp>
        <p:sp>
          <p:nvSpPr>
            <p:cNvPr id="57446" name="Rectangle 102" descr="Rectangle 326"/>
            <p:cNvSpPr>
              <a:spLocks/>
            </p:cNvSpPr>
            <p:nvPr/>
          </p:nvSpPr>
          <p:spPr bwMode="auto">
            <a:xfrm>
              <a:off x="40566" y="0"/>
              <a:ext cx="9237757" cy="685800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57447" name="Text Box 103" descr="Rectangle 327"/>
            <p:cNvSpPr txBox="1">
              <a:spLocks/>
            </p:cNvSpPr>
            <p:nvPr/>
          </p:nvSpPr>
          <p:spPr bwMode="auto">
            <a:xfrm>
              <a:off x="5884257" y="4848225"/>
              <a:ext cx="1495360" cy="663718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١٢ سبط</a:t>
              </a:r>
            </a:p>
          </p:txBody>
        </p:sp>
        <p:sp>
          <p:nvSpPr>
            <p:cNvPr id="57448" name="Text Box 104" descr="Rectangle 328"/>
            <p:cNvSpPr txBox="1">
              <a:spLocks/>
            </p:cNvSpPr>
            <p:nvPr/>
          </p:nvSpPr>
          <p:spPr bwMode="auto">
            <a:xfrm>
              <a:off x="7074259" y="2211387"/>
              <a:ext cx="1167276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EF8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الخروج</a:t>
              </a:r>
            </a:p>
          </p:txBody>
        </p:sp>
        <p:sp>
          <p:nvSpPr>
            <p:cNvPr id="57449" name="Text Box 105" descr="Rectangle 329"/>
            <p:cNvSpPr txBox="1">
              <a:spLocks/>
            </p:cNvSpPr>
            <p:nvPr/>
          </p:nvSpPr>
          <p:spPr bwMode="auto">
            <a:xfrm>
              <a:off x="1998306" y="5948362"/>
              <a:ext cx="1273233" cy="59821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٥ عظات</a:t>
              </a:r>
            </a:p>
          </p:txBody>
        </p:sp>
        <p:sp>
          <p:nvSpPr>
            <p:cNvPr id="57450" name="Text Box 106" descr="Rectangle 330"/>
            <p:cNvSpPr txBox="1">
              <a:spLocks/>
            </p:cNvSpPr>
            <p:nvPr/>
          </p:nvSpPr>
          <p:spPr bwMode="auto">
            <a:xfrm>
              <a:off x="3890762" y="1663700"/>
              <a:ext cx="2453530" cy="59821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99CCFF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الأرض المنقسمة</a:t>
              </a:r>
            </a:p>
          </p:txBody>
        </p:sp>
        <p:sp>
          <p:nvSpPr>
            <p:cNvPr id="57451" name="Text Box 107" descr="Rectangle 331"/>
            <p:cNvSpPr txBox="1">
              <a:spLocks/>
            </p:cNvSpPr>
            <p:nvPr/>
          </p:nvSpPr>
          <p:spPr bwMode="auto">
            <a:xfrm>
              <a:off x="1573305" y="4137025"/>
              <a:ext cx="1108759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القضاة</a:t>
              </a:r>
            </a:p>
          </p:txBody>
        </p:sp>
        <p:sp>
          <p:nvSpPr>
            <p:cNvPr id="57452" name="Text Box 108" descr="Rectangle 332"/>
            <p:cNvSpPr txBox="1">
              <a:spLocks/>
            </p:cNvSpPr>
            <p:nvPr/>
          </p:nvSpPr>
          <p:spPr bwMode="auto">
            <a:xfrm>
              <a:off x="1143492" y="909637"/>
              <a:ext cx="1266947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الأناجيل</a:t>
              </a:r>
            </a:p>
          </p:txBody>
        </p:sp>
        <p:sp>
          <p:nvSpPr>
            <p:cNvPr id="57453" name="Text Box 109" descr="Rectangle 333"/>
            <p:cNvSpPr txBox="1">
              <a:spLocks/>
            </p:cNvSpPr>
            <p:nvPr/>
          </p:nvSpPr>
          <p:spPr bwMode="auto">
            <a:xfrm>
              <a:off x="285472" y="5422900"/>
              <a:ext cx="2060526" cy="5842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M - C - C </a:t>
              </a:r>
            </a:p>
          </p:txBody>
        </p:sp>
        <p:sp>
          <p:nvSpPr>
            <p:cNvPr id="57454" name="Text Box 110" descr="Rectangle 334"/>
            <p:cNvSpPr txBox="1">
              <a:spLocks/>
            </p:cNvSpPr>
            <p:nvPr/>
          </p:nvSpPr>
          <p:spPr bwMode="auto">
            <a:xfrm>
              <a:off x="269434" y="282575"/>
              <a:ext cx="1036257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F33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الدعوة</a:t>
              </a:r>
            </a:p>
          </p:txBody>
        </p:sp>
        <p:sp>
          <p:nvSpPr>
            <p:cNvPr id="57455" name="Text Box 111" descr="Rectangle 335"/>
            <p:cNvSpPr txBox="1">
              <a:spLocks/>
            </p:cNvSpPr>
            <p:nvPr/>
          </p:nvSpPr>
          <p:spPr bwMode="auto">
            <a:xfrm>
              <a:off x="2987836" y="4638675"/>
              <a:ext cx="1146176" cy="6477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rgbClr val="99CCFF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I - I</a:t>
              </a:r>
            </a:p>
          </p:txBody>
        </p:sp>
        <p:sp>
          <p:nvSpPr>
            <p:cNvPr id="57456" name="Text Box 112" descr="Rectangle 336"/>
            <p:cNvSpPr txBox="1">
              <a:spLocks/>
            </p:cNvSpPr>
            <p:nvPr/>
          </p:nvSpPr>
          <p:spPr bwMode="auto">
            <a:xfrm>
              <a:off x="6397466" y="3568700"/>
              <a:ext cx="1305207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العبودية</a:t>
              </a:r>
            </a:p>
          </p:txBody>
        </p:sp>
        <p:sp>
          <p:nvSpPr>
            <p:cNvPr id="57457" name="Text Box 113" descr="Rectangle 337"/>
            <p:cNvSpPr txBox="1">
              <a:spLocks/>
            </p:cNvSpPr>
            <p:nvPr/>
          </p:nvSpPr>
          <p:spPr bwMode="auto">
            <a:xfrm>
              <a:off x="3619724" y="1074737"/>
              <a:ext cx="954108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00CC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سيناء</a:t>
              </a:r>
            </a:p>
          </p:txBody>
        </p:sp>
        <p:sp>
          <p:nvSpPr>
            <p:cNvPr id="57458" name="Text Box 114" descr="Rectangle 338"/>
            <p:cNvSpPr txBox="1">
              <a:spLocks/>
            </p:cNvSpPr>
            <p:nvPr/>
          </p:nvSpPr>
          <p:spPr bwMode="auto">
            <a:xfrm>
              <a:off x="6421522" y="6042025"/>
              <a:ext cx="1750506" cy="59821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F33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٣ رحلات …</a:t>
              </a:r>
            </a:p>
          </p:txBody>
        </p:sp>
        <p:sp>
          <p:nvSpPr>
            <p:cNvPr id="57459" name="Text Box 115" descr="Rectangle 339"/>
            <p:cNvSpPr txBox="1">
              <a:spLocks/>
            </p:cNvSpPr>
            <p:nvPr/>
          </p:nvSpPr>
          <p:spPr bwMode="auto">
            <a:xfrm>
              <a:off x="2182740" y="2976562"/>
              <a:ext cx="1359401" cy="59821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F33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أسرائيل </a:t>
              </a:r>
            </a:p>
          </p:txBody>
        </p:sp>
        <p:sp>
          <p:nvSpPr>
            <p:cNvPr id="57460" name="Text Box 116" descr="Rectangle 340"/>
            <p:cNvSpPr txBox="1">
              <a:spLocks/>
            </p:cNvSpPr>
            <p:nvPr/>
          </p:nvSpPr>
          <p:spPr bwMode="auto">
            <a:xfrm>
              <a:off x="736133" y="3363912"/>
              <a:ext cx="1226146" cy="64770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rgbClr val="00CC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J - E</a:t>
              </a:r>
            </a:p>
          </p:txBody>
        </p:sp>
        <p:sp>
          <p:nvSpPr>
            <p:cNvPr id="57461" name="Text Box 117" descr="Rectangle 341"/>
            <p:cNvSpPr txBox="1">
              <a:spLocks/>
            </p:cNvSpPr>
            <p:nvPr/>
          </p:nvSpPr>
          <p:spPr bwMode="auto">
            <a:xfrm>
              <a:off x="2373589" y="2081212"/>
              <a:ext cx="680335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٤٣٠</a:t>
              </a:r>
            </a:p>
          </p:txBody>
        </p:sp>
        <p:sp>
          <p:nvSpPr>
            <p:cNvPr id="57462" name="Text Box 118" descr="Rectangle 342"/>
            <p:cNvSpPr txBox="1">
              <a:spLocks/>
            </p:cNvSpPr>
            <p:nvPr/>
          </p:nvSpPr>
          <p:spPr bwMode="auto">
            <a:xfrm>
              <a:off x="3621328" y="511175"/>
              <a:ext cx="1902173" cy="5842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EF8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S - D - S</a:t>
              </a:r>
            </a:p>
          </p:txBody>
        </p:sp>
        <p:sp>
          <p:nvSpPr>
            <p:cNvPr id="57463" name="Text Box 119" descr="Rectangle 343"/>
            <p:cNvSpPr txBox="1">
              <a:spLocks/>
            </p:cNvSpPr>
            <p:nvPr/>
          </p:nvSpPr>
          <p:spPr bwMode="auto">
            <a:xfrm>
              <a:off x="4046328" y="5437187"/>
              <a:ext cx="1910161" cy="58420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00CC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Z - E - N</a:t>
              </a:r>
            </a:p>
          </p:txBody>
        </p:sp>
        <p:sp>
          <p:nvSpPr>
            <p:cNvPr id="57464" name="Text Box 120" descr="Rectangle 344"/>
            <p:cNvSpPr txBox="1">
              <a:spLocks/>
            </p:cNvSpPr>
            <p:nvPr/>
          </p:nvSpPr>
          <p:spPr bwMode="auto">
            <a:xfrm>
              <a:off x="4057555" y="3643312"/>
              <a:ext cx="898647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أعمال</a:t>
              </a:r>
            </a:p>
          </p:txBody>
        </p:sp>
        <p:sp>
          <p:nvSpPr>
            <p:cNvPr id="57465" name="Text Box 121" descr="Rectangle 345"/>
            <p:cNvSpPr txBox="1">
              <a:spLocks/>
            </p:cNvSpPr>
            <p:nvPr/>
          </p:nvSpPr>
          <p:spPr bwMode="auto">
            <a:xfrm>
              <a:off x="7356524" y="1017587"/>
              <a:ext cx="1183030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F33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الرسائل</a:t>
              </a:r>
            </a:p>
          </p:txBody>
        </p:sp>
        <p:sp>
          <p:nvSpPr>
            <p:cNvPr id="57466" name="Text Box 122" descr="Rectangle 346"/>
            <p:cNvSpPr txBox="1">
              <a:spLocks/>
            </p:cNvSpPr>
            <p:nvPr/>
          </p:nvSpPr>
          <p:spPr bwMode="auto">
            <a:xfrm>
              <a:off x="5802464" y="187325"/>
              <a:ext cx="1556582" cy="52001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 b="1">
                  <a:solidFill>
                    <a:srgbClr val="00CC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قادش برنيع</a:t>
              </a:r>
            </a:p>
          </p:txBody>
        </p:sp>
        <p:sp>
          <p:nvSpPr>
            <p:cNvPr id="57467" name="Text Box 123" descr="Rectangle 347"/>
            <p:cNvSpPr txBox="1">
              <a:spLocks/>
            </p:cNvSpPr>
            <p:nvPr/>
          </p:nvSpPr>
          <p:spPr bwMode="auto">
            <a:xfrm>
              <a:off x="4808123" y="4292600"/>
              <a:ext cx="680335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EF8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٣٥٠</a:t>
              </a:r>
            </a:p>
          </p:txBody>
        </p:sp>
        <p:sp>
          <p:nvSpPr>
            <p:cNvPr id="57468" name="Text Box 124" descr="Rectangle 348"/>
            <p:cNvSpPr txBox="1">
              <a:spLocks/>
            </p:cNvSpPr>
            <p:nvPr/>
          </p:nvSpPr>
          <p:spPr bwMode="auto">
            <a:xfrm>
              <a:off x="5749540" y="4135437"/>
              <a:ext cx="1044312" cy="59821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00CC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 يهوذا</a:t>
              </a:r>
            </a:p>
          </p:txBody>
        </p:sp>
        <p:sp>
          <p:nvSpPr>
            <p:cNvPr id="57469" name="Text Box 125" descr="Rectangle 349"/>
            <p:cNvSpPr txBox="1">
              <a:spLocks/>
            </p:cNvSpPr>
            <p:nvPr/>
          </p:nvSpPr>
          <p:spPr bwMode="auto">
            <a:xfrm>
              <a:off x="3826611" y="2443162"/>
              <a:ext cx="1228382" cy="59821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 dirty="0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٧٠ سنة</a:t>
              </a:r>
            </a:p>
          </p:txBody>
        </p:sp>
        <p:sp>
          <p:nvSpPr>
            <p:cNvPr id="57470" name="Text Box 126" descr="Rectangle 350"/>
            <p:cNvSpPr txBox="1">
              <a:spLocks/>
            </p:cNvSpPr>
            <p:nvPr/>
          </p:nvSpPr>
          <p:spPr bwMode="auto">
            <a:xfrm>
              <a:off x="457076" y="2333625"/>
              <a:ext cx="1222738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EF8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الكنيسة</a:t>
              </a:r>
            </a:p>
          </p:txBody>
        </p:sp>
        <p:sp>
          <p:nvSpPr>
            <p:cNvPr id="57471" name="Text Box 127" descr="Rectangle 351"/>
            <p:cNvSpPr txBox="1">
              <a:spLocks/>
            </p:cNvSpPr>
            <p:nvPr/>
          </p:nvSpPr>
          <p:spPr bwMode="auto">
            <a:xfrm>
              <a:off x="7364543" y="4348162"/>
              <a:ext cx="1819003" cy="58420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L - S - B</a:t>
              </a:r>
            </a:p>
          </p:txBody>
        </p:sp>
        <p:sp>
          <p:nvSpPr>
            <p:cNvPr id="57472" name="Text Box 128" descr="Rectangle 352"/>
            <p:cNvSpPr txBox="1">
              <a:spLocks/>
            </p:cNvSpPr>
            <p:nvPr/>
          </p:nvSpPr>
          <p:spPr bwMode="auto">
            <a:xfrm>
              <a:off x="6075107" y="874712"/>
              <a:ext cx="487423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CECECE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٤٠</a:t>
              </a:r>
            </a:p>
          </p:txBody>
        </p:sp>
        <p:sp>
          <p:nvSpPr>
            <p:cNvPr id="57473" name="Text Box 129" descr="Rectangle 353"/>
            <p:cNvSpPr txBox="1">
              <a:spLocks/>
            </p:cNvSpPr>
            <p:nvPr/>
          </p:nvSpPr>
          <p:spPr bwMode="auto">
            <a:xfrm>
              <a:off x="654341" y="1527175"/>
              <a:ext cx="885625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00CC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أريحا</a:t>
              </a:r>
            </a:p>
          </p:txBody>
        </p:sp>
        <p:sp>
          <p:nvSpPr>
            <p:cNvPr id="57474" name="Text Box 130" descr="Rectangle 354"/>
            <p:cNvSpPr txBox="1">
              <a:spLocks/>
            </p:cNvSpPr>
            <p:nvPr/>
          </p:nvSpPr>
          <p:spPr bwMode="auto">
            <a:xfrm>
              <a:off x="323190" y="4918447"/>
              <a:ext cx="914401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F33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الرؤيا</a:t>
              </a:r>
            </a:p>
          </p:txBody>
        </p:sp>
        <p:sp>
          <p:nvSpPr>
            <p:cNvPr id="57475" name="Text Box 131" descr="Rectangle 355"/>
            <p:cNvSpPr txBox="1">
              <a:spLocks/>
            </p:cNvSpPr>
            <p:nvPr/>
          </p:nvSpPr>
          <p:spPr bwMode="auto">
            <a:xfrm>
              <a:off x="6190579" y="2846387"/>
              <a:ext cx="1110849" cy="52327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rgbClr val="FF3300"/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الأنبياء</a:t>
              </a:r>
            </a:p>
          </p:txBody>
        </p:sp>
      </p:grpSp>
      <p:sp>
        <p:nvSpPr>
          <p:cNvPr id="57557" name="Rectangle 213" descr="Rectangle 169"/>
          <p:cNvSpPr>
            <a:spLocks/>
          </p:cNvSpPr>
          <p:nvPr/>
        </p:nvSpPr>
        <p:spPr bwMode="auto">
          <a:xfrm>
            <a:off x="-313446" y="0"/>
            <a:ext cx="9572592" cy="6884651"/>
          </a:xfrm>
          <a:prstGeom prst="rect">
            <a:avLst/>
          </a:prstGeom>
          <a:solidFill>
            <a:schemeClr val="accent5">
              <a:lumMod val="10000"/>
              <a:alpha val="76156"/>
            </a:scheme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l" rtl="0" fontAlgn="base" hangingPunct="0">
              <a:spcBef>
                <a:spcPct val="0"/>
              </a:spcBef>
              <a:spcAft>
                <a:spcPct val="0"/>
              </a:spcAft>
            </a:pPr>
            <a:endParaRPr lang="ar-JO" dirty="0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57558" name="Text Box 214" descr="Text Box 359"/>
          <p:cNvSpPr txBox="1">
            <a:spLocks/>
          </p:cNvSpPr>
          <p:nvPr/>
        </p:nvSpPr>
        <p:spPr bwMode="auto">
          <a:xfrm>
            <a:off x="-325144" y="842335"/>
            <a:ext cx="9584290" cy="451918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25724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4300"/>
              </a:spcBef>
            </a:pPr>
            <a:r>
              <a:rPr lang="ar-LB" sz="3200" b="1" dirty="0">
                <a:solidFill>
                  <a:srgbClr val="33FBFB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                         </a:t>
            </a:r>
            <a:r>
              <a:rPr lang="ar-JO" sz="3200" b="1" dirty="0">
                <a:solidFill>
                  <a:srgbClr val="33FBFB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كل الأحداث تؤدي إلى …..</a:t>
            </a:r>
            <a:r>
              <a:rPr lang="ar-JO" sz="7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        </a:t>
            </a:r>
            <a:endParaRPr lang="ar-LB" sz="7200" b="1" dirty="0">
              <a:solidFill>
                <a:srgbClr val="FEF8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>
              <a:spcBef>
                <a:spcPts val="4300"/>
              </a:spcBef>
            </a:pPr>
            <a:r>
              <a:rPr lang="ar-JO" sz="7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ar-LB" sz="7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  </a:t>
            </a:r>
            <a:r>
              <a:rPr lang="ar-JO" sz="7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  خدمة</a:t>
            </a:r>
          </a:p>
          <a:p>
            <a:pPr algn="ctr" rtl="1">
              <a:spcBef>
                <a:spcPts val="4300"/>
              </a:spcBef>
            </a:pPr>
            <a:r>
              <a:rPr lang="ar-LB" sz="7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       </a:t>
            </a:r>
            <a:r>
              <a:rPr lang="ar-JO" sz="7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الرب يسوع المسيح </a:t>
            </a:r>
            <a:r>
              <a:rPr lang="ar-LB" sz="7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</a:t>
            </a:r>
            <a:endParaRPr lang="ar-JO" sz="3200" b="1" dirty="0">
              <a:solidFill>
                <a:srgbClr val="33FBFB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7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7" grpId="0" animBg="1" autoUpdateAnimBg="0"/>
      <p:bldP spid="5755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40" name="Group 51">
            <a:extLst>
              <a:ext uri="{FF2B5EF4-FFF2-40B4-BE49-F238E27FC236}">
                <a16:creationId xmlns:a16="http://schemas.microsoft.com/office/drawing/2014/main" id="{7C98C4CF-86C1-7A0A-79C7-9BF2EC49847A}"/>
              </a:ext>
            </a:extLst>
          </p:cNvPr>
          <p:cNvGrpSpPr>
            <a:grpSpLocks/>
          </p:cNvGrpSpPr>
          <p:nvPr/>
        </p:nvGrpSpPr>
        <p:grpSpPr bwMode="auto">
          <a:xfrm>
            <a:off x="-108520" y="-27384"/>
            <a:ext cx="9655175" cy="6858000"/>
            <a:chOff x="0" y="0"/>
            <a:chExt cx="9656000" cy="6858000"/>
          </a:xfrm>
        </p:grpSpPr>
        <p:sp>
          <p:nvSpPr>
            <p:cNvPr id="59641" name="Text Box 52" descr="Rectangle 266">
              <a:extLst>
                <a:ext uri="{FF2B5EF4-FFF2-40B4-BE49-F238E27FC236}">
                  <a16:creationId xmlns:a16="http://schemas.microsoft.com/office/drawing/2014/main" id="{4C7C920A-A25E-1B82-8293-89B1E73C4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42743" y="169862"/>
              <a:ext cx="1620774" cy="39754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1600 years</a:t>
              </a:r>
            </a:p>
          </p:txBody>
        </p:sp>
        <p:sp>
          <p:nvSpPr>
            <p:cNvPr id="59642" name="Text Box 53" descr="Rectangle 267">
              <a:extLst>
                <a:ext uri="{FF2B5EF4-FFF2-40B4-BE49-F238E27FC236}">
                  <a16:creationId xmlns:a16="http://schemas.microsoft.com/office/drawing/2014/main" id="{AB08B036-65B0-F226-4580-BE4DC8D67C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536327" y="531812"/>
              <a:ext cx="1652838" cy="39754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0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40 authors</a:t>
              </a:r>
            </a:p>
          </p:txBody>
        </p:sp>
        <p:sp>
          <p:nvSpPr>
            <p:cNvPr id="59643" name="Text Box 54" descr="Rectangle 268">
              <a:extLst>
                <a:ext uri="{FF2B5EF4-FFF2-40B4-BE49-F238E27FC236}">
                  <a16:creationId xmlns:a16="http://schemas.microsoft.com/office/drawing/2014/main" id="{0C7775B1-7DCB-3E8B-EFD7-C8453B60ED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94536" y="968375"/>
              <a:ext cx="1611138" cy="33598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ar-JO" sz="1600" b="1">
                  <a:solidFill>
                    <a:schemeClr val="accent1">
                      <a:lumMod val="50000"/>
                    </a:schemeClr>
                  </a:solidFill>
                </a:rPr>
                <a:t>ONE THEME:</a:t>
              </a:r>
            </a:p>
          </p:txBody>
        </p:sp>
        <p:sp>
          <p:nvSpPr>
            <p:cNvPr id="59644" name="Text Box 55" descr="Rectangle 270">
              <a:extLst>
                <a:ext uri="{FF2B5EF4-FFF2-40B4-BE49-F238E27FC236}">
                  <a16:creationId xmlns:a16="http://schemas.microsoft.com/office/drawing/2014/main" id="{58CADDF0-724F-F0BA-1A5F-EB3D6C0B2B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73874" y="1179512"/>
              <a:ext cx="2801140" cy="39754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the glory of God</a:t>
              </a:r>
            </a:p>
          </p:txBody>
        </p:sp>
        <p:sp>
          <p:nvSpPr>
            <p:cNvPr id="59645" name="Text Box 56" descr="Rectangle 271">
              <a:extLst>
                <a:ext uri="{FF2B5EF4-FFF2-40B4-BE49-F238E27FC236}">
                  <a16:creationId xmlns:a16="http://schemas.microsoft.com/office/drawing/2014/main" id="{9DE263C0-8CC4-AD28-2BFE-7A763562CE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36532" y="709612"/>
              <a:ext cx="2177064" cy="95154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"NEW"  </a:t>
              </a:r>
              <a:endParaRPr lang="ar-JO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9646" name="Text Box 57" descr="Rectangle 272">
              <a:extLst>
                <a:ext uri="{FF2B5EF4-FFF2-40B4-BE49-F238E27FC236}">
                  <a16:creationId xmlns:a16="http://schemas.microsoft.com/office/drawing/2014/main" id="{BBE0629D-704D-DAD9-8517-ECA8361A5A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2463" y="700087"/>
              <a:ext cx="2177064" cy="951543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85194" dir="3806097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8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 "OLD" </a:t>
              </a:r>
              <a:endParaRPr lang="ar-JO" sz="28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  <a:p>
              <a:pPr algn="ctr"/>
              <a:r>
                <a:rPr lang="ar-JO" sz="2800" dirty="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Testament</a:t>
              </a:r>
            </a:p>
          </p:txBody>
        </p:sp>
        <p:sp>
          <p:nvSpPr>
            <p:cNvPr id="59647" name="Text Box 58" descr="Rectangle 277">
              <a:extLst>
                <a:ext uri="{FF2B5EF4-FFF2-40B4-BE49-F238E27FC236}">
                  <a16:creationId xmlns:a16="http://schemas.microsoft.com/office/drawing/2014/main" id="{39E41BEC-C60A-FECD-D2F8-8D3597B7BF9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63220" y="2017712"/>
              <a:ext cx="2047210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  "27" </a:t>
              </a:r>
              <a:r>
                <a:rPr lang="ar-JO" sz="2400" dirty="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9392" name="Text Box 59" descr="Rectangle 278">
              <a:extLst>
                <a:ext uri="{FF2B5EF4-FFF2-40B4-BE49-F238E27FC236}">
                  <a16:creationId xmlns:a16="http://schemas.microsoft.com/office/drawing/2014/main" id="{DE07D773-5E31-AA74-EC9B-292B4D8A8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2548" y="2030412"/>
              <a:ext cx="1838802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"39" </a:t>
              </a:r>
              <a:r>
                <a:rPr lang="ar-JO" sz="2400" dirty="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Books</a:t>
              </a:r>
            </a:p>
          </p:txBody>
        </p:sp>
        <p:sp>
          <p:nvSpPr>
            <p:cNvPr id="59648" name="Text Box 60" descr="Rectangle 281">
              <a:extLst>
                <a:ext uri="{FF2B5EF4-FFF2-40B4-BE49-F238E27FC236}">
                  <a16:creationId xmlns:a16="http://schemas.microsoft.com/office/drawing/2014/main" id="{F905E8EB-E0B2-0A4A-B09F-1232B9EFFF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7548" y="2716212"/>
              <a:ext cx="1341829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Hebrew</a:t>
              </a:r>
            </a:p>
          </p:txBody>
        </p:sp>
        <p:sp>
          <p:nvSpPr>
            <p:cNvPr id="59649" name="Text Box 61" descr="Rectangle 282">
              <a:extLst>
                <a:ext uri="{FF2B5EF4-FFF2-40B4-BE49-F238E27FC236}">
                  <a16:creationId xmlns:a16="http://schemas.microsoft.com/office/drawing/2014/main" id="{3BAB4FDC-6FD4-17C2-0516-C01CE2D566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55393" y="2716212"/>
              <a:ext cx="1037232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Greek</a:t>
              </a:r>
            </a:p>
          </p:txBody>
        </p:sp>
        <p:sp>
          <p:nvSpPr>
            <p:cNvPr id="59650" name="Text Box 62" descr="Rectangle 285">
              <a:extLst>
                <a:ext uri="{FF2B5EF4-FFF2-40B4-BE49-F238E27FC236}">
                  <a16:creationId xmlns:a16="http://schemas.microsoft.com/office/drawing/2014/main" id="{302AC4EB-2C75-6A95-0DEA-24B4884F7F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63977" y="3384550"/>
              <a:ext cx="1322591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Grace/ </a:t>
              </a:r>
            </a:p>
          </p:txBody>
        </p:sp>
        <p:sp>
          <p:nvSpPr>
            <p:cNvPr id="59651" name="Text Box 63" descr="Rectangle 286">
              <a:extLst>
                <a:ext uri="{FF2B5EF4-FFF2-40B4-BE49-F238E27FC236}">
                  <a16:creationId xmlns:a16="http://schemas.microsoft.com/office/drawing/2014/main" id="{EA186492-5C41-2AB8-43A6-6577DDAC97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1416" y="3386137"/>
              <a:ext cx="1056231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8978" dir="402064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Law/</a:t>
              </a:r>
            </a:p>
          </p:txBody>
        </p:sp>
        <p:grpSp>
          <p:nvGrpSpPr>
            <p:cNvPr id="59652" name="Group 64">
              <a:extLst>
                <a:ext uri="{FF2B5EF4-FFF2-40B4-BE49-F238E27FC236}">
                  <a16:creationId xmlns:a16="http://schemas.microsoft.com/office/drawing/2014/main" id="{C4AD85A3-7570-DDA6-7828-C8C3181F2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6042" y="2495514"/>
              <a:ext cx="5413221" cy="2829987"/>
              <a:chOff x="-1" y="-56535"/>
              <a:chExt cx="5413221" cy="2829987"/>
            </a:xfrm>
          </p:grpSpPr>
          <p:sp>
            <p:nvSpPr>
              <p:cNvPr id="59704" name="Line 65" descr="Line 288">
                <a:extLst>
                  <a:ext uri="{FF2B5EF4-FFF2-40B4-BE49-F238E27FC236}">
                    <a16:creationId xmlns:a16="http://schemas.microsoft.com/office/drawing/2014/main" id="{BED90B06-BA29-2583-20EA-9F0C77274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1988" y="2680350"/>
                <a:ext cx="1032833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05" name="Line 66" descr="Line 289">
                <a:extLst>
                  <a:ext uri="{FF2B5EF4-FFF2-40B4-BE49-F238E27FC236}">
                    <a16:creationId xmlns:a16="http://schemas.microsoft.com/office/drawing/2014/main" id="{4155A0A6-FFD3-7B4C-28AF-20EB9749F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" y="2556525"/>
                <a:ext cx="1557268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06" name="Line 67" descr="Line 290">
                <a:extLst>
                  <a:ext uri="{FF2B5EF4-FFF2-40B4-BE49-F238E27FC236}">
                    <a16:creationId xmlns:a16="http://schemas.microsoft.com/office/drawing/2014/main" id="{027AF7B4-2438-352C-9911-19A329690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811" y="1670700"/>
                <a:ext cx="1433777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07" name="Line 68" descr="Line 291">
                <a:extLst>
                  <a:ext uri="{FF2B5EF4-FFF2-40B4-BE49-F238E27FC236}">
                    <a16:creationId xmlns:a16="http://schemas.microsoft.com/office/drawing/2014/main" id="{C4C12634-E94C-B343-542A-481B73889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9813" y="816625"/>
                <a:ext cx="933399" cy="1266826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08" name="Line 69" descr="Line 292">
                <a:extLst>
                  <a:ext uri="{FF2B5EF4-FFF2-40B4-BE49-F238E27FC236}">
                    <a16:creationId xmlns:a16="http://schemas.microsoft.com/office/drawing/2014/main" id="{4A4A0735-2F96-1B94-8EE1-9B8CD48DA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782" y="292470"/>
                <a:ext cx="161331" cy="172141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09" name="Line 70" descr="Line 293">
                <a:extLst>
                  <a:ext uri="{FF2B5EF4-FFF2-40B4-BE49-F238E27FC236}">
                    <a16:creationId xmlns:a16="http://schemas.microsoft.com/office/drawing/2014/main" id="{60FAD3BD-FC02-6DD8-6C28-3E7D43761F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80949" y="735663"/>
                <a:ext cx="94783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10" name="Line 71" descr="Line 294">
                <a:extLst>
                  <a:ext uri="{FF2B5EF4-FFF2-40B4-BE49-F238E27FC236}">
                    <a16:creationId xmlns:a16="http://schemas.microsoft.com/office/drawing/2014/main" id="{80A3A96B-B6E4-DD47-E175-428719ABC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94251" y="1273825"/>
                <a:ext cx="1278211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11" name="Line 72" descr="Line 295">
                <a:extLst>
                  <a:ext uri="{FF2B5EF4-FFF2-40B4-BE49-F238E27FC236}">
                    <a16:creationId xmlns:a16="http://schemas.microsoft.com/office/drawing/2014/main" id="{5DB0ADFE-1CBD-CA34-A1A9-CAE7C9DD13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9251" y="2124725"/>
                <a:ext cx="1631042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712" name="Text Box 73" descr="Rectangle 296">
                <a:extLst>
                  <a:ext uri="{FF2B5EF4-FFF2-40B4-BE49-F238E27FC236}">
                    <a16:creationId xmlns:a16="http://schemas.microsoft.com/office/drawing/2014/main" id="{0F007523-76F2-A464-19BB-F8C57252E22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5246759">
                <a:off x="1424035" y="1150602"/>
                <a:ext cx="1955802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PROPHECIES</a:t>
                </a:r>
              </a:p>
            </p:txBody>
          </p:sp>
          <p:sp>
            <p:nvSpPr>
              <p:cNvPr id="59713" name="Text Box 74" descr="Rectangle 297">
                <a:extLst>
                  <a:ext uri="{FF2B5EF4-FFF2-40B4-BE49-F238E27FC236}">
                    <a16:creationId xmlns:a16="http://schemas.microsoft.com/office/drawing/2014/main" id="{DC75C109-68F1-E9A3-E4D5-AD652F771FF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78685" y="2437463"/>
                <a:ext cx="2034535" cy="33598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REVELATION</a:t>
                </a:r>
              </a:p>
            </p:txBody>
          </p:sp>
          <p:sp>
            <p:nvSpPr>
              <p:cNvPr id="59714" name="Text Box 75" descr="Rectangle 298">
                <a:extLst>
                  <a:ext uri="{FF2B5EF4-FFF2-40B4-BE49-F238E27FC236}">
                    <a16:creationId xmlns:a16="http://schemas.microsoft.com/office/drawing/2014/main" id="{FB6A7C62-89F3-699C-3EE2-36D9B5BEDC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3267768">
                <a:off x="810801" y="1453097"/>
                <a:ext cx="1682752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WRITINGS</a:t>
                </a:r>
              </a:p>
            </p:txBody>
          </p:sp>
          <p:sp>
            <p:nvSpPr>
              <p:cNvPr id="59715" name="Text Box 76" descr="Rectangle 299">
                <a:extLst>
                  <a:ext uri="{FF2B5EF4-FFF2-40B4-BE49-F238E27FC236}">
                    <a16:creationId xmlns:a16="http://schemas.microsoft.com/office/drawing/2014/main" id="{B5C6882A-57C3-F46D-1F3A-6AA7E5E65C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20643327">
                <a:off x="3385754" y="1945246"/>
                <a:ext cx="1368967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EPISTLES</a:t>
                </a:r>
              </a:p>
            </p:txBody>
          </p:sp>
          <p:sp>
            <p:nvSpPr>
              <p:cNvPr id="59716" name="Text Box 77" descr="Rectangle 300">
                <a:extLst>
                  <a:ext uri="{FF2B5EF4-FFF2-40B4-BE49-F238E27FC236}">
                    <a16:creationId xmlns:a16="http://schemas.microsoft.com/office/drawing/2014/main" id="{419A251A-2D7F-ED72-D0BA-6CFF6FBF7F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19276533">
                <a:off x="3269514" y="1360614"/>
                <a:ext cx="905476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ACTS</a:t>
                </a:r>
              </a:p>
            </p:txBody>
          </p:sp>
          <p:sp>
            <p:nvSpPr>
              <p:cNvPr id="59717" name="Text Box 78" descr="Rectangle 301">
                <a:extLst>
                  <a:ext uri="{FF2B5EF4-FFF2-40B4-BE49-F238E27FC236}">
                    <a16:creationId xmlns:a16="http://schemas.microsoft.com/office/drawing/2014/main" id="{AB610CCC-1440-205C-4254-8B8B7ED5AA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1755646">
                <a:off x="230911" y="1818034"/>
                <a:ext cx="1816421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HISTORIES</a:t>
                </a:r>
              </a:p>
            </p:txBody>
          </p:sp>
          <p:sp>
            <p:nvSpPr>
              <p:cNvPr id="59718" name="Text Box 79" descr="Rectangle 302">
                <a:extLst>
                  <a:ext uri="{FF2B5EF4-FFF2-40B4-BE49-F238E27FC236}">
                    <a16:creationId xmlns:a16="http://schemas.microsoft.com/office/drawing/2014/main" id="{6298DD78-ECCE-0EF3-AF74-7164ED453E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240000">
                <a:off x="450022" y="2300932"/>
                <a:ext cx="713023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LAW</a:t>
                </a:r>
              </a:p>
            </p:txBody>
          </p:sp>
          <p:sp>
            <p:nvSpPr>
              <p:cNvPr id="59719" name="Text Box 80" descr="Rectangle 303">
                <a:extLst>
                  <a:ext uri="{FF2B5EF4-FFF2-40B4-BE49-F238E27FC236}">
                    <a16:creationId xmlns:a16="http://schemas.microsoft.com/office/drawing/2014/main" id="{790A0BDC-722D-4353-62FE-4C182BDE1F2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18254599">
                <a:off x="2559136" y="683240"/>
                <a:ext cx="1847851" cy="368301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chemeClr val="accent1">
                        <a:lumMod val="50000"/>
                      </a:schemeClr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GOSPELS</a:t>
                </a:r>
              </a:p>
            </p:txBody>
          </p:sp>
        </p:grpSp>
        <p:sp>
          <p:nvSpPr>
            <p:cNvPr id="59653" name="Text Box 81" descr="Rectangle 304">
              <a:extLst>
                <a:ext uri="{FF2B5EF4-FFF2-40B4-BE49-F238E27FC236}">
                  <a16:creationId xmlns:a16="http://schemas.microsoft.com/office/drawing/2014/main" id="{97C5DCB4-FFAB-BB2D-183A-3C3C4374EA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867" y="4491037"/>
              <a:ext cx="1904629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9654" name="Text Box 82" descr="Rectangle 305">
              <a:extLst>
                <a:ext uri="{FF2B5EF4-FFF2-40B4-BE49-F238E27FC236}">
                  <a16:creationId xmlns:a16="http://schemas.microsoft.com/office/drawing/2014/main" id="{D4F49CCC-4598-99E6-2456-63D8ADC5046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50675" y="4510087"/>
              <a:ext cx="2082648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Telescope</a:t>
              </a:r>
            </a:p>
          </p:txBody>
        </p:sp>
        <p:sp>
          <p:nvSpPr>
            <p:cNvPr id="59655" name="Text Box 83" descr="Rectangle 306">
              <a:extLst>
                <a:ext uri="{FF2B5EF4-FFF2-40B4-BE49-F238E27FC236}">
                  <a16:creationId xmlns:a16="http://schemas.microsoft.com/office/drawing/2014/main" id="{361E1E2C-E7C2-0441-F910-118D93E647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5184775"/>
              <a:ext cx="1758684" cy="82843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Eternity Past</a:t>
              </a:r>
            </a:p>
          </p:txBody>
        </p:sp>
        <p:sp>
          <p:nvSpPr>
            <p:cNvPr id="59656" name="Text Box 84" descr="Rectangle 307">
              <a:extLst>
                <a:ext uri="{FF2B5EF4-FFF2-40B4-BE49-F238E27FC236}">
                  <a16:creationId xmlns:a16="http://schemas.microsoft.com/office/drawing/2014/main" id="{DE375278-CCE3-63A2-4592-E47FE30441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39921" y="5184775"/>
              <a:ext cx="1741044" cy="82843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 algn="ctr"/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Eternity Future</a:t>
              </a:r>
            </a:p>
          </p:txBody>
        </p:sp>
        <p:sp>
          <p:nvSpPr>
            <p:cNvPr id="59657" name="Text Box 85" descr="Text Box 308">
              <a:extLst>
                <a:ext uri="{FF2B5EF4-FFF2-40B4-BE49-F238E27FC236}">
                  <a16:creationId xmlns:a16="http://schemas.microsoft.com/office/drawing/2014/main" id="{7E385C05-BD93-2BB9-F0E2-55AF7889C0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89039" y="6221412"/>
              <a:ext cx="843562" cy="307777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06-27</a:t>
              </a:r>
            </a:p>
          </p:txBody>
        </p:sp>
        <p:sp>
          <p:nvSpPr>
            <p:cNvPr id="59658" name="Text Box 86" descr="Text Box 309">
              <a:extLst>
                <a:ext uri="{FF2B5EF4-FFF2-40B4-BE49-F238E27FC236}">
                  <a16:creationId xmlns:a16="http://schemas.microsoft.com/office/drawing/2014/main" id="{2534E9F6-3D6C-515A-F23D-E2AA3C0ED3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6476" y="3730625"/>
              <a:ext cx="1865168" cy="46166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pPr>
                <a:spcBef>
                  <a:spcPts val="1400"/>
                </a:spcBef>
              </a:pPr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Promise </a:t>
              </a:r>
            </a:p>
          </p:txBody>
        </p:sp>
        <p:sp>
          <p:nvSpPr>
            <p:cNvPr id="59659" name="Text Box 87" descr="Text Box 310">
              <a:extLst>
                <a:ext uri="{FF2B5EF4-FFF2-40B4-BE49-F238E27FC236}">
                  <a16:creationId xmlns:a16="http://schemas.microsoft.com/office/drawing/2014/main" id="{0562DCA5-D4D4-D83B-FBB1-9921A6DDBC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52056" y="3730625"/>
              <a:ext cx="2703944" cy="46166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7184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Fulfillment</a:t>
              </a:r>
            </a:p>
          </p:txBody>
        </p:sp>
        <p:sp>
          <p:nvSpPr>
            <p:cNvPr id="59660" name="Line 88" descr="Line 311">
              <a:extLst>
                <a:ext uri="{FF2B5EF4-FFF2-40B4-BE49-F238E27FC236}">
                  <a16:creationId xmlns:a16="http://schemas.microsoft.com/office/drawing/2014/main" id="{DAAFAFA8-E64F-1472-6761-6AD01E35E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9544" y="1884362"/>
              <a:ext cx="994342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1" name="Line 89" descr="Line 312">
              <a:extLst>
                <a:ext uri="{FF2B5EF4-FFF2-40B4-BE49-F238E27FC236}">
                  <a16:creationId xmlns:a16="http://schemas.microsoft.com/office/drawing/2014/main" id="{9D4B1A57-6D5A-68F5-D5CE-12E49B4BAC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1243" y="2651125"/>
              <a:ext cx="979908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2" name="Line 90" descr="Line 313">
              <a:extLst>
                <a:ext uri="{FF2B5EF4-FFF2-40B4-BE49-F238E27FC236}">
                  <a16:creationId xmlns:a16="http://schemas.microsoft.com/office/drawing/2014/main" id="{EB40BD26-A4C2-8EB5-E3FC-EFC6F3CCF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57469" y="3316287"/>
              <a:ext cx="994342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3" name="Line 91" descr="Line 314">
              <a:extLst>
                <a:ext uri="{FF2B5EF4-FFF2-40B4-BE49-F238E27FC236}">
                  <a16:creationId xmlns:a16="http://schemas.microsoft.com/office/drawing/2014/main" id="{C7FFAF36-3F3A-D826-623E-59165D456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1431" y="4424362"/>
              <a:ext cx="994342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4" name="Line 92" descr="Line 315">
              <a:extLst>
                <a:ext uri="{FF2B5EF4-FFF2-40B4-BE49-F238E27FC236}">
                  <a16:creationId xmlns:a16="http://schemas.microsoft.com/office/drawing/2014/main" id="{541BB63D-45B3-923D-A61E-DC8FD724D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229" y="1893887"/>
              <a:ext cx="979908" cy="1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5" name="Line 93" descr="Line 316">
              <a:extLst>
                <a:ext uri="{FF2B5EF4-FFF2-40B4-BE49-F238E27FC236}">
                  <a16:creationId xmlns:a16="http://schemas.microsoft.com/office/drawing/2014/main" id="{89413C19-6114-E9D1-A35E-46C807A08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379" y="2660650"/>
              <a:ext cx="979908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6" name="Line 94" descr="Line 317">
              <a:extLst>
                <a:ext uri="{FF2B5EF4-FFF2-40B4-BE49-F238E27FC236}">
                  <a16:creationId xmlns:a16="http://schemas.microsoft.com/office/drawing/2014/main" id="{E6A4BDC6-9781-9A9C-A936-AF25A06391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964" y="3311525"/>
              <a:ext cx="979908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7" name="Line 95" descr="Line 318">
              <a:extLst>
                <a:ext uri="{FF2B5EF4-FFF2-40B4-BE49-F238E27FC236}">
                  <a16:creationId xmlns:a16="http://schemas.microsoft.com/office/drawing/2014/main" id="{07A4BAB3-06C4-D185-9100-96B723313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945" y="4391025"/>
              <a:ext cx="994342" cy="0"/>
            </a:xfrm>
            <a:prstGeom prst="line">
              <a:avLst/>
            </a:prstGeom>
            <a:noFill/>
            <a:ln w="28575" cap="flat" cmpd="sng">
              <a:solidFill>
                <a:srgbClr val="023C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6662" dir="3284183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668" name="Text Box 96" descr="Rectangle 319">
              <a:extLst>
                <a:ext uri="{FF2B5EF4-FFF2-40B4-BE49-F238E27FC236}">
                  <a16:creationId xmlns:a16="http://schemas.microsoft.com/office/drawing/2014/main" id="{46179896-8610-DDC4-08EA-8F33DCCFCE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00003" y="5768975"/>
              <a:ext cx="2339252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7501" dir="3723739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4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Microscope</a:t>
              </a:r>
            </a:p>
          </p:txBody>
        </p:sp>
        <p:sp>
          <p:nvSpPr>
            <p:cNvPr id="59669" name="Text Box 97" descr="Rectangle 321">
              <a:extLst>
                <a:ext uri="{FF2B5EF4-FFF2-40B4-BE49-F238E27FC236}">
                  <a16:creationId xmlns:a16="http://schemas.microsoft.com/office/drawing/2014/main" id="{6A153233-3462-1F46-EC16-5F4C3B0E15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53688" y="5540375"/>
              <a:ext cx="2265479" cy="70532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63500" dir="3187806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r>
                <a:rPr lang="ar-JO" sz="20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2 Telescopes</a:t>
              </a:r>
              <a:endParaRPr lang="ar-JO" sz="2000" u="sng">
                <a:solidFill>
                  <a:schemeClr val="accent1">
                    <a:lumMod val="50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endParaRPr>
            </a:p>
            <a:p>
              <a:r>
                <a:rPr lang="ar-JO" sz="2000">
                  <a:solidFill>
                    <a:schemeClr val="accent1">
                      <a:lumMod val="50000"/>
                    </a:schemeClr>
                  </a:solidFill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1 Microscope</a:t>
              </a:r>
            </a:p>
          </p:txBody>
        </p:sp>
        <p:grpSp>
          <p:nvGrpSpPr>
            <p:cNvPr id="59670" name="Group 98">
              <a:extLst>
                <a:ext uri="{FF2B5EF4-FFF2-40B4-BE49-F238E27FC236}">
                  <a16:creationId xmlns:a16="http://schemas.microsoft.com/office/drawing/2014/main" id="{AF8DC607-FC5E-10C4-9934-20FB9C067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3974" y="588962"/>
              <a:ext cx="710474" cy="958851"/>
              <a:chOff x="-1" y="0"/>
              <a:chExt cx="710475" cy="958850"/>
            </a:xfrm>
          </p:grpSpPr>
          <p:sp>
            <p:nvSpPr>
              <p:cNvPr id="59701" name="Rectangle 99" descr="Rectangle 323">
                <a:extLst>
                  <a:ext uri="{FF2B5EF4-FFF2-40B4-BE49-F238E27FC236}">
                    <a16:creationId xmlns:a16="http://schemas.microsoft.com/office/drawing/2014/main" id="{57EF8FE4-E11B-92D0-03CC-E2DB821FB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019" y="0"/>
                <a:ext cx="187642" cy="95885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9702" name="Rectangle 100" descr="Rectangle 324">
                <a:extLst>
                  <a:ext uri="{FF2B5EF4-FFF2-40B4-BE49-F238E27FC236}">
                    <a16:creationId xmlns:a16="http://schemas.microsoft.com/office/drawing/2014/main" id="{0BECA9ED-0D18-7B56-65F3-5949D7723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65100"/>
                <a:ext cx="710475" cy="174625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E81034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59703" name="Rectangle 101" descr="Rectangle 325">
                <a:extLst>
                  <a:ext uri="{FF2B5EF4-FFF2-40B4-BE49-F238E27FC236}">
                    <a16:creationId xmlns:a16="http://schemas.microsoft.com/office/drawing/2014/main" id="{E03DC6CA-D111-4D9A-238E-705904D3E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868" y="103187"/>
                <a:ext cx="133114" cy="336551"/>
              </a:xfrm>
              <a:prstGeom prst="rect">
                <a:avLst/>
              </a:prstGeom>
              <a:solidFill>
                <a:srgbClr val="FFFFFF"/>
              </a:solidFill>
              <a:ln w="12700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</p:grpSp>
        <p:sp>
          <p:nvSpPr>
            <p:cNvPr id="59671" name="Rectangle 102" descr="Rectangle 326">
              <a:extLst>
                <a:ext uri="{FF2B5EF4-FFF2-40B4-BE49-F238E27FC236}">
                  <a16:creationId xmlns:a16="http://schemas.microsoft.com/office/drawing/2014/main" id="{C5026D76-1F54-7622-FDE2-7A0F4F22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" y="0"/>
              <a:ext cx="9237757" cy="6858000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1E1BC5"/>
                </a:gs>
              </a:gsLst>
              <a:lin ang="540000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59672" name="Text Box 103" descr="Rectangle 327">
              <a:extLst>
                <a:ext uri="{FF2B5EF4-FFF2-40B4-BE49-F238E27FC236}">
                  <a16:creationId xmlns:a16="http://schemas.microsoft.com/office/drawing/2014/main" id="{46E734C0-F0AC-7056-FF98-0D8ED95EB3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84257" y="4848225"/>
              <a:ext cx="1250449" cy="58221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١٢ سبط</a:t>
              </a:r>
            </a:p>
          </p:txBody>
        </p:sp>
        <p:sp>
          <p:nvSpPr>
            <p:cNvPr id="59673" name="Text Box 104" descr="Rectangle 328">
              <a:extLst>
                <a:ext uri="{FF2B5EF4-FFF2-40B4-BE49-F238E27FC236}">
                  <a16:creationId xmlns:a16="http://schemas.microsoft.com/office/drawing/2014/main" id="{F76B2739-4C90-B995-411A-513269E3C9C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74259" y="2211387"/>
              <a:ext cx="965090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الخروج</a:t>
              </a:r>
            </a:p>
          </p:txBody>
        </p:sp>
        <p:sp>
          <p:nvSpPr>
            <p:cNvPr id="59674" name="Text Box 105" descr="Rectangle 329">
              <a:extLst>
                <a:ext uri="{FF2B5EF4-FFF2-40B4-BE49-F238E27FC236}">
                  <a16:creationId xmlns:a16="http://schemas.microsoft.com/office/drawing/2014/main" id="{9C52E96E-9DA6-30DB-895E-30265588DD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98306" y="5948362"/>
              <a:ext cx="1096548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٥ عظات</a:t>
              </a:r>
            </a:p>
          </p:txBody>
        </p:sp>
        <p:sp>
          <p:nvSpPr>
            <p:cNvPr id="59675" name="Text Box 106" descr="Rectangle 330">
              <a:extLst>
                <a:ext uri="{FF2B5EF4-FFF2-40B4-BE49-F238E27FC236}">
                  <a16:creationId xmlns:a16="http://schemas.microsoft.com/office/drawing/2014/main" id="{3F753363-127A-8E94-AC95-AEC95A3759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90762" y="1663700"/>
              <a:ext cx="2031179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الأرض المنقسمة</a:t>
              </a:r>
            </a:p>
          </p:txBody>
        </p:sp>
        <p:sp>
          <p:nvSpPr>
            <p:cNvPr id="59676" name="Text Box 107" descr="Rectangle 331">
              <a:extLst>
                <a:ext uri="{FF2B5EF4-FFF2-40B4-BE49-F238E27FC236}">
                  <a16:creationId xmlns:a16="http://schemas.microsoft.com/office/drawing/2014/main" id="{E353B018-713B-1EF4-4609-0C8B521101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73305" y="4137025"/>
              <a:ext cx="854474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القضاة</a:t>
              </a:r>
            </a:p>
          </p:txBody>
        </p:sp>
        <p:sp>
          <p:nvSpPr>
            <p:cNvPr id="59677" name="Text Box 108" descr="Rectangle 332">
              <a:extLst>
                <a:ext uri="{FF2B5EF4-FFF2-40B4-BE49-F238E27FC236}">
                  <a16:creationId xmlns:a16="http://schemas.microsoft.com/office/drawing/2014/main" id="{F4F1FBF2-31AE-6243-AE30-E7732FAEBC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43492" y="909637"/>
              <a:ext cx="971503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الأناجيل</a:t>
              </a:r>
            </a:p>
          </p:txBody>
        </p:sp>
        <p:sp>
          <p:nvSpPr>
            <p:cNvPr id="59678" name="Text Box 109" descr="Rectangle 333">
              <a:extLst>
                <a:ext uri="{FF2B5EF4-FFF2-40B4-BE49-F238E27FC236}">
                  <a16:creationId xmlns:a16="http://schemas.microsoft.com/office/drawing/2014/main" id="{56609310-762D-A682-6F7C-03AEEAD342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5472" y="5422900"/>
              <a:ext cx="1710551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M - C - C </a:t>
              </a:r>
            </a:p>
          </p:txBody>
        </p:sp>
        <p:sp>
          <p:nvSpPr>
            <p:cNvPr id="59679" name="Text Box 110" descr="Rectangle 334">
              <a:extLst>
                <a:ext uri="{FF2B5EF4-FFF2-40B4-BE49-F238E27FC236}">
                  <a16:creationId xmlns:a16="http://schemas.microsoft.com/office/drawing/2014/main" id="{77057A64-D1EA-5675-7634-5C8A396C36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9434" y="282575"/>
              <a:ext cx="856077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الدعوة</a:t>
              </a:r>
            </a:p>
          </p:txBody>
        </p:sp>
        <p:sp>
          <p:nvSpPr>
            <p:cNvPr id="59680" name="Text Box 111" descr="Rectangle 335">
              <a:extLst>
                <a:ext uri="{FF2B5EF4-FFF2-40B4-BE49-F238E27FC236}">
                  <a16:creationId xmlns:a16="http://schemas.microsoft.com/office/drawing/2014/main" id="{F2AB0E2D-5511-BC98-59F2-4ADD365966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87836" y="4638675"/>
              <a:ext cx="981122" cy="58221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I - I</a:t>
              </a:r>
            </a:p>
          </p:txBody>
        </p:sp>
        <p:sp>
          <p:nvSpPr>
            <p:cNvPr id="59681" name="Text Box 112" descr="Rectangle 336">
              <a:extLst>
                <a:ext uri="{FF2B5EF4-FFF2-40B4-BE49-F238E27FC236}">
                  <a16:creationId xmlns:a16="http://schemas.microsoft.com/office/drawing/2014/main" id="{1D0F3425-8128-9D69-5AAD-B41868EFED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97466" y="3568700"/>
              <a:ext cx="1013185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العبودية</a:t>
              </a:r>
            </a:p>
          </p:txBody>
        </p:sp>
        <p:sp>
          <p:nvSpPr>
            <p:cNvPr id="59682" name="Text Box 113" descr="Rectangle 337">
              <a:extLst>
                <a:ext uri="{FF2B5EF4-FFF2-40B4-BE49-F238E27FC236}">
                  <a16:creationId xmlns:a16="http://schemas.microsoft.com/office/drawing/2014/main" id="{7143A060-38EE-98EB-C493-F476A6A725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9724" y="1074737"/>
              <a:ext cx="755080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سيناء</a:t>
              </a:r>
            </a:p>
          </p:txBody>
        </p:sp>
        <p:sp>
          <p:nvSpPr>
            <p:cNvPr id="59683" name="Text Box 114" descr="Rectangle 338">
              <a:extLst>
                <a:ext uri="{FF2B5EF4-FFF2-40B4-BE49-F238E27FC236}">
                  <a16:creationId xmlns:a16="http://schemas.microsoft.com/office/drawing/2014/main" id="{4945DF58-ADD3-858B-195F-FBC5D7538B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21522" y="6042025"/>
              <a:ext cx="1526189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٣ رحلات …</a:t>
              </a:r>
            </a:p>
          </p:txBody>
        </p:sp>
        <p:sp>
          <p:nvSpPr>
            <p:cNvPr id="59684" name="Text Box 115" descr="Rectangle 339">
              <a:extLst>
                <a:ext uri="{FF2B5EF4-FFF2-40B4-BE49-F238E27FC236}">
                  <a16:creationId xmlns:a16="http://schemas.microsoft.com/office/drawing/2014/main" id="{BF339700-08A8-71A2-577D-374F47F861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182740" y="2976562"/>
              <a:ext cx="1085326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أسرائيل </a:t>
              </a:r>
            </a:p>
          </p:txBody>
        </p:sp>
        <p:sp>
          <p:nvSpPr>
            <p:cNvPr id="59685" name="Text Box 116" descr="Rectangle 340">
              <a:extLst>
                <a:ext uri="{FF2B5EF4-FFF2-40B4-BE49-F238E27FC236}">
                  <a16:creationId xmlns:a16="http://schemas.microsoft.com/office/drawing/2014/main" id="{FD045E6A-BC1C-08D6-D163-192AACB592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6133" y="3363912"/>
              <a:ext cx="1061279" cy="58221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J - E</a:t>
              </a:r>
            </a:p>
          </p:txBody>
        </p:sp>
        <p:sp>
          <p:nvSpPr>
            <p:cNvPr id="59686" name="Text Box 117" descr="Rectangle 341">
              <a:extLst>
                <a:ext uri="{FF2B5EF4-FFF2-40B4-BE49-F238E27FC236}">
                  <a16:creationId xmlns:a16="http://schemas.microsoft.com/office/drawing/2014/main" id="{DE4C36E8-2CF1-0028-A759-39A3441549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73589" y="2081212"/>
              <a:ext cx="695762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٤٣٠</a:t>
              </a:r>
            </a:p>
          </p:txBody>
        </p:sp>
        <p:sp>
          <p:nvSpPr>
            <p:cNvPr id="59687" name="Text Box 118" descr="Rectangle 342">
              <a:extLst>
                <a:ext uri="{FF2B5EF4-FFF2-40B4-BE49-F238E27FC236}">
                  <a16:creationId xmlns:a16="http://schemas.microsoft.com/office/drawing/2014/main" id="{B149B7DA-6B5E-C1BC-5FD9-7C3415E1E4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21328" y="511175"/>
              <a:ext cx="1612759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S - D - S</a:t>
              </a:r>
            </a:p>
          </p:txBody>
        </p:sp>
        <p:sp>
          <p:nvSpPr>
            <p:cNvPr id="59688" name="Text Box 119" descr="Rectangle 343">
              <a:extLst>
                <a:ext uri="{FF2B5EF4-FFF2-40B4-BE49-F238E27FC236}">
                  <a16:creationId xmlns:a16="http://schemas.microsoft.com/office/drawing/2014/main" id="{6CB4AC2A-FD57-BB37-B9DE-0909768B19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46328" y="5437187"/>
              <a:ext cx="1614362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Z - E - N</a:t>
              </a:r>
            </a:p>
          </p:txBody>
        </p:sp>
        <p:sp>
          <p:nvSpPr>
            <p:cNvPr id="59689" name="Text Box 120" descr="Rectangle 344">
              <a:extLst>
                <a:ext uri="{FF2B5EF4-FFF2-40B4-BE49-F238E27FC236}">
                  <a16:creationId xmlns:a16="http://schemas.microsoft.com/office/drawing/2014/main" id="{6577B1CD-0EF9-1E5E-1A10-347810AA962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57555" y="3643312"/>
              <a:ext cx="756682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أعمال</a:t>
              </a:r>
            </a:p>
          </p:txBody>
        </p:sp>
        <p:sp>
          <p:nvSpPr>
            <p:cNvPr id="59690" name="Text Box 121" descr="Rectangle 345">
              <a:extLst>
                <a:ext uri="{FF2B5EF4-FFF2-40B4-BE49-F238E27FC236}">
                  <a16:creationId xmlns:a16="http://schemas.microsoft.com/office/drawing/2014/main" id="{FD461687-AF62-2CE6-E43C-3B6D0E3F56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56524" y="1017587"/>
              <a:ext cx="971503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الرسائل</a:t>
              </a:r>
            </a:p>
          </p:txBody>
        </p:sp>
        <p:sp>
          <p:nvSpPr>
            <p:cNvPr id="59691" name="Text Box 122" descr="Rectangle 346">
              <a:extLst>
                <a:ext uri="{FF2B5EF4-FFF2-40B4-BE49-F238E27FC236}">
                  <a16:creationId xmlns:a16="http://schemas.microsoft.com/office/drawing/2014/main" id="{0EB1F3CA-CB61-E2DA-0AEE-956AA7F4D5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802464" y="187325"/>
              <a:ext cx="1258466" cy="4591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4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قادش برنيع</a:t>
              </a:r>
            </a:p>
          </p:txBody>
        </p:sp>
        <p:sp>
          <p:nvSpPr>
            <p:cNvPr id="59692" name="Text Box 123" descr="Rectangle 347">
              <a:extLst>
                <a:ext uri="{FF2B5EF4-FFF2-40B4-BE49-F238E27FC236}">
                  <a16:creationId xmlns:a16="http://schemas.microsoft.com/office/drawing/2014/main" id="{60DE4EE1-D5D3-13FC-099D-81365C2D7AB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08123" y="4292600"/>
              <a:ext cx="695762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٣٥٠</a:t>
              </a:r>
            </a:p>
          </p:txBody>
        </p:sp>
        <p:sp>
          <p:nvSpPr>
            <p:cNvPr id="59693" name="Text Box 124" descr="Rectangle 348">
              <a:extLst>
                <a:ext uri="{FF2B5EF4-FFF2-40B4-BE49-F238E27FC236}">
                  <a16:creationId xmlns:a16="http://schemas.microsoft.com/office/drawing/2014/main" id="{24498E26-22E7-A8DC-699F-725FD56D30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49540" y="4135437"/>
              <a:ext cx="820808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 يهوذا</a:t>
              </a:r>
            </a:p>
          </p:txBody>
        </p:sp>
        <p:sp>
          <p:nvSpPr>
            <p:cNvPr id="59694" name="Text Box 125" descr="Rectangle 349">
              <a:extLst>
                <a:ext uri="{FF2B5EF4-FFF2-40B4-BE49-F238E27FC236}">
                  <a16:creationId xmlns:a16="http://schemas.microsoft.com/office/drawing/2014/main" id="{6D413F83-16D5-9CB1-62D1-CB8536D0C2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26611" y="2443162"/>
              <a:ext cx="1066088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٧٠ سنة</a:t>
              </a:r>
            </a:p>
          </p:txBody>
        </p:sp>
        <p:sp>
          <p:nvSpPr>
            <p:cNvPr id="59695" name="Text Box 126" descr="Rectangle 350">
              <a:extLst>
                <a:ext uri="{FF2B5EF4-FFF2-40B4-BE49-F238E27FC236}">
                  <a16:creationId xmlns:a16="http://schemas.microsoft.com/office/drawing/2014/main" id="{CDB8D8C2-4C19-B4DB-75C1-87852093D1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7076" y="2333625"/>
              <a:ext cx="945853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الكنيسة</a:t>
              </a:r>
            </a:p>
          </p:txBody>
        </p:sp>
        <p:sp>
          <p:nvSpPr>
            <p:cNvPr id="59696" name="Text Box 127" descr="Rectangle 351">
              <a:extLst>
                <a:ext uri="{FF2B5EF4-FFF2-40B4-BE49-F238E27FC236}">
                  <a16:creationId xmlns:a16="http://schemas.microsoft.com/office/drawing/2014/main" id="{F8BF02C0-A6B3-46CA-0CF9-B49F174F20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64543" y="4348162"/>
              <a:ext cx="1529396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L - S - B</a:t>
              </a:r>
            </a:p>
          </p:txBody>
        </p:sp>
        <p:sp>
          <p:nvSpPr>
            <p:cNvPr id="59697" name="Text Box 128" descr="Rectangle 352">
              <a:extLst>
                <a:ext uri="{FF2B5EF4-FFF2-40B4-BE49-F238E27FC236}">
                  <a16:creationId xmlns:a16="http://schemas.microsoft.com/office/drawing/2014/main" id="{E3E7C334-3296-A8F4-B705-401FE11966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5107" y="874712"/>
              <a:ext cx="493767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٤٠</a:t>
              </a:r>
            </a:p>
          </p:txBody>
        </p:sp>
        <p:sp>
          <p:nvSpPr>
            <p:cNvPr id="59698" name="Text Box 129" descr="Rectangle 353">
              <a:extLst>
                <a:ext uri="{FF2B5EF4-FFF2-40B4-BE49-F238E27FC236}">
                  <a16:creationId xmlns:a16="http://schemas.microsoft.com/office/drawing/2014/main" id="{726B2A17-71A6-7B60-60D3-1465588F99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4341" y="1527175"/>
              <a:ext cx="694160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أريحا</a:t>
              </a:r>
            </a:p>
          </p:txBody>
        </p:sp>
        <p:sp>
          <p:nvSpPr>
            <p:cNvPr id="59699" name="Text Box 130" descr="Rectangle 354">
              <a:extLst>
                <a:ext uri="{FF2B5EF4-FFF2-40B4-BE49-F238E27FC236}">
                  <a16:creationId xmlns:a16="http://schemas.microsoft.com/office/drawing/2014/main" id="{E2DA0547-F3CF-01F6-0B50-C2B1D67BC2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190" y="4918447"/>
              <a:ext cx="753475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الرؤيا</a:t>
              </a:r>
            </a:p>
          </p:txBody>
        </p:sp>
        <p:sp>
          <p:nvSpPr>
            <p:cNvPr id="59700" name="Text Box 131" descr="Rectangle 355">
              <a:extLst>
                <a:ext uri="{FF2B5EF4-FFF2-40B4-BE49-F238E27FC236}">
                  <a16:creationId xmlns:a16="http://schemas.microsoft.com/office/drawing/2014/main" id="{07D96B71-F7E0-7E31-9E45-387811E12D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90579" y="2846387"/>
              <a:ext cx="889743" cy="520655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2800" b="1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الأنبياء</a:t>
              </a:r>
            </a:p>
          </p:txBody>
        </p:sp>
      </p:grpSp>
      <p:sp>
        <p:nvSpPr>
          <p:cNvPr id="59525" name="Text Box 133" descr="Rectangle 161"/>
          <p:cNvSpPr txBox="1">
            <a:spLocks/>
          </p:cNvSpPr>
          <p:nvPr/>
        </p:nvSpPr>
        <p:spPr bwMode="auto">
          <a:xfrm>
            <a:off x="-155844" y="5240417"/>
            <a:ext cx="1268413" cy="4905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4450" tIns="44450" rIns="44450" bIns="44450">
            <a:spAutoFit/>
          </a:bodyPr>
          <a:lstStyle/>
          <a:p>
            <a:r>
              <a:rPr lang="ar-JO" sz="2000">
                <a:solidFill>
                  <a:srgbClr val="01247D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1600 years</a:t>
            </a:r>
          </a:p>
        </p:txBody>
      </p:sp>
      <p:sp>
        <p:nvSpPr>
          <p:cNvPr id="59526" name="Text Box 134" descr="Rectangle 162"/>
          <p:cNvSpPr txBox="1">
            <a:spLocks/>
          </p:cNvSpPr>
          <p:nvPr/>
        </p:nvSpPr>
        <p:spPr bwMode="auto">
          <a:xfrm>
            <a:off x="-162194" y="5602367"/>
            <a:ext cx="1249363" cy="4905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4450" tIns="44450" rIns="44450" bIns="44450">
            <a:spAutoFit/>
          </a:bodyPr>
          <a:lstStyle/>
          <a:p>
            <a:r>
              <a:rPr lang="ar-JO" sz="2000">
                <a:solidFill>
                  <a:srgbClr val="01247D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40 authors</a:t>
            </a:r>
          </a:p>
        </p:txBody>
      </p:sp>
      <p:sp>
        <p:nvSpPr>
          <p:cNvPr id="59527" name="Text Box 135" descr="Rectangle 163"/>
          <p:cNvSpPr txBox="1">
            <a:spLocks/>
          </p:cNvSpPr>
          <p:nvPr/>
        </p:nvSpPr>
        <p:spPr bwMode="auto">
          <a:xfrm>
            <a:off x="98156" y="6038929"/>
            <a:ext cx="1609725" cy="330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4450" tIns="44450" rIns="44450" bIns="44450">
            <a:spAutoFit/>
          </a:bodyPr>
          <a:lstStyle/>
          <a:p>
            <a:pPr>
              <a:spcBef>
                <a:spcPts val="900"/>
              </a:spcBef>
            </a:pPr>
            <a:r>
              <a:rPr lang="ar-JO" sz="1600" b="1">
                <a:solidFill>
                  <a:srgbClr val="01247D"/>
                </a:solidFill>
              </a:rPr>
              <a:t>ONE THEME:</a:t>
            </a:r>
          </a:p>
        </p:txBody>
      </p:sp>
      <p:sp>
        <p:nvSpPr>
          <p:cNvPr id="59561" name="Line 169" descr="Line 206"/>
          <p:cNvSpPr>
            <a:spLocks noChangeShapeType="1"/>
          </p:cNvSpPr>
          <p:nvPr/>
        </p:nvSpPr>
        <p:spPr bwMode="auto">
          <a:xfrm>
            <a:off x="3552556" y="6954917"/>
            <a:ext cx="981075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/>
          </a:p>
        </p:txBody>
      </p:sp>
      <p:sp>
        <p:nvSpPr>
          <p:cNvPr id="59595" name="Text Box 203" descr="Rectangle 241"/>
          <p:cNvSpPr txBox="1">
            <a:spLocks/>
          </p:cNvSpPr>
          <p:nvPr/>
        </p:nvSpPr>
        <p:spPr bwMode="auto">
          <a:xfrm>
            <a:off x="2791021" y="3983111"/>
            <a:ext cx="2770188" cy="508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4450" tIns="44450" rIns="44450" bIns="44450">
            <a:spAutoFit/>
          </a:bodyPr>
          <a:lstStyle/>
          <a:p>
            <a:r>
              <a:rPr lang="ar-JO" sz="2400" b="1">
                <a:solidFill>
                  <a:srgbClr val="01247D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KADESH BARNEA</a:t>
            </a:r>
          </a:p>
        </p:txBody>
      </p:sp>
      <p:sp>
        <p:nvSpPr>
          <p:cNvPr id="59597" name="Text Box 205" descr="Rectangle 243"/>
          <p:cNvSpPr txBox="1">
            <a:spLocks/>
          </p:cNvSpPr>
          <p:nvPr/>
        </p:nvSpPr>
        <p:spPr bwMode="auto">
          <a:xfrm>
            <a:off x="5170615" y="4272719"/>
            <a:ext cx="1544638" cy="584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4450" tIns="44450" rIns="44450" bIns="44450">
            <a:spAutoFit/>
          </a:bodyPr>
          <a:lstStyle/>
          <a:p>
            <a:r>
              <a:rPr lang="ar-JO" sz="2800" b="1">
                <a:solidFill>
                  <a:srgbClr val="01247D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JUDAH</a:t>
            </a:r>
          </a:p>
        </p:txBody>
      </p:sp>
      <p:sp>
        <p:nvSpPr>
          <p:cNvPr id="59601" name="Text Box 209" descr="Rectangle 247"/>
          <p:cNvSpPr txBox="1">
            <a:spLocks/>
          </p:cNvSpPr>
          <p:nvPr/>
        </p:nvSpPr>
        <p:spPr bwMode="auto">
          <a:xfrm>
            <a:off x="2377806" y="5945267"/>
            <a:ext cx="536575" cy="5842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4450" tIns="44450" rIns="44450" bIns="44450">
            <a:spAutoFit/>
          </a:bodyPr>
          <a:lstStyle/>
          <a:p>
            <a:r>
              <a:rPr lang="ar-JO" sz="2800" b="1">
                <a:solidFill>
                  <a:srgbClr val="01247D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40</a:t>
            </a:r>
          </a:p>
        </p:txBody>
      </p:sp>
      <p:sp>
        <p:nvSpPr>
          <p:cNvPr id="59605" name="Text Box 213" descr="Text Box 264"/>
          <p:cNvSpPr txBox="1">
            <a:spLocks/>
          </p:cNvSpPr>
          <p:nvPr/>
        </p:nvSpPr>
        <p:spPr bwMode="auto">
          <a:xfrm>
            <a:off x="470963" y="6309289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59606" name="Text Box 214" descr="Rectangle 265"/>
          <p:cNvSpPr txBox="1">
            <a:spLocks/>
          </p:cNvSpPr>
          <p:nvPr/>
        </p:nvSpPr>
        <p:spPr bwMode="auto">
          <a:xfrm>
            <a:off x="7573438" y="6283889"/>
            <a:ext cx="655637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59607" name="Text Box 215" descr="Rectangle 266"/>
          <p:cNvSpPr txBox="1">
            <a:spLocks/>
          </p:cNvSpPr>
          <p:nvPr/>
        </p:nvSpPr>
        <p:spPr bwMode="auto">
          <a:xfrm>
            <a:off x="8127475" y="6285476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26</a:t>
            </a:r>
          </a:p>
        </p:txBody>
      </p:sp>
      <p:sp>
        <p:nvSpPr>
          <p:cNvPr id="59608" name="Text Box 216" descr="Text Box 267"/>
          <p:cNvSpPr txBox="1">
            <a:spLocks/>
          </p:cNvSpPr>
          <p:nvPr/>
        </p:nvSpPr>
        <p:spPr bwMode="auto">
          <a:xfrm>
            <a:off x="8527525" y="6225151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5</a:t>
            </a:r>
          </a:p>
        </p:txBody>
      </p:sp>
      <p:sp>
        <p:nvSpPr>
          <p:cNvPr id="59609" name="Text Box 217" descr="Text Box 268"/>
          <p:cNvSpPr txBox="1">
            <a:spLocks/>
          </p:cNvSpPr>
          <p:nvPr/>
        </p:nvSpPr>
        <p:spPr bwMode="auto">
          <a:xfrm>
            <a:off x="2305770" y="851514"/>
            <a:ext cx="4603728" cy="419602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2391" dir="1784693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r" rtl="1">
              <a:spcBef>
                <a:spcPts val="1600"/>
              </a:spcBef>
            </a:pPr>
            <a:r>
              <a:rPr lang="ar-JO" sz="2400" dirty="0">
                <a:solidFill>
                  <a:srgbClr val="62D6AC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توازي وظيفي للعهد القديم والعهد الجديد ….</a:t>
            </a:r>
            <a:br>
              <a:rPr lang="ar-JO" sz="2400" dirty="0">
                <a:solidFill>
                  <a:srgbClr val="62D6AC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</a:b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 شريعة (١) و أناجيل (٥)</a:t>
            </a:r>
            <a:b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</a:b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تنتجان ـــــــــــــــــــــ،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                                                                                     التاريخ (٢) والأعمال (٦),</a:t>
            </a:r>
            <a:b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</a:b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ي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ظهر</a:t>
            </a: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ان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 تطور في</a:t>
            </a: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 ـــــــــــ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،</a:t>
            </a:r>
          </a:p>
          <a:p>
            <a:pPr algn="r">
              <a:spcBef>
                <a:spcPts val="1600"/>
              </a:spcBef>
            </a:pP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ال</a:t>
            </a: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تي ت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نتج </a:t>
            </a: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مجموعة ـــــــــــــــــ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،</a:t>
            </a:r>
            <a:b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</a:b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الشعر (٣) والرسائل (٧)،,</a:t>
            </a:r>
            <a:b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</a:b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ترك هذان الجزآن فريدان في  كتابنا المقدس،                                                        ال </a:t>
            </a: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ــــــــــــ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 و (٤).</a:t>
            </a:r>
          </a:p>
          <a:p>
            <a:pPr algn="r" rtl="1">
              <a:spcBef>
                <a:spcPts val="1600"/>
              </a:spcBef>
            </a:pP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ال </a:t>
            </a:r>
            <a:r>
              <a:rPr lang="ar-LB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ــــــــــــ </a:t>
            </a:r>
            <a:r>
              <a:rPr lang="ar-JO" sz="2400" dirty="0">
                <a:solidFill>
                  <a:srgbClr val="FEF800"/>
                </a:solidFill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(٨).</a:t>
            </a:r>
            <a:endParaRPr lang="ar-JO" sz="2400" dirty="0">
              <a:solidFill>
                <a:srgbClr val="62D6AC"/>
              </a:solidFill>
              <a:latin typeface="Arial Black" pitchFamily="34" charset="0"/>
              <a:ea typeface="Arial Black" pitchFamily="34" charset="0"/>
              <a:cs typeface="Arial Black" pitchFamily="34" charset="0"/>
              <a:sym typeface="Arial Black" pitchFamily="34" charset="0"/>
            </a:endParaRPr>
          </a:p>
        </p:txBody>
      </p:sp>
      <p:sp>
        <p:nvSpPr>
          <p:cNvPr id="59610" name="Text Box 218" descr="Text Box 269"/>
          <p:cNvSpPr txBox="1">
            <a:spLocks/>
          </p:cNvSpPr>
          <p:nvPr/>
        </p:nvSpPr>
        <p:spPr bwMode="auto">
          <a:xfrm>
            <a:off x="4475930" y="1491295"/>
            <a:ext cx="2021076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600"/>
              </a:spcBef>
            </a:pPr>
            <a:r>
              <a:rPr lang="ar-LB" sz="2400" dirty="0">
                <a:solidFill>
                  <a:srgbClr val="DEDEDE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أ</a:t>
            </a:r>
            <a:r>
              <a:rPr lang="ar-JO" sz="2400" dirty="0">
                <a:solidFill>
                  <a:srgbClr val="DEDEDE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ساس</a:t>
            </a:r>
            <a:r>
              <a:rPr lang="ar-LB" sz="2400" dirty="0">
                <a:solidFill>
                  <a:srgbClr val="DEDEDE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اً تاريخياً       </a:t>
            </a:r>
            <a:endParaRPr lang="ar-JO" sz="2400" dirty="0">
              <a:solidFill>
                <a:srgbClr val="DEDEDE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9611" name="Oval 219" descr="Oval 272"/>
          <p:cNvSpPr>
            <a:spLocks/>
          </p:cNvSpPr>
          <p:nvPr/>
        </p:nvSpPr>
        <p:spPr bwMode="auto">
          <a:xfrm>
            <a:off x="4583294" y="1478049"/>
            <a:ext cx="1669954" cy="442382"/>
          </a:xfrm>
          <a:prstGeom prst="ellipse">
            <a:avLst/>
          </a:prstGeom>
          <a:noFill/>
          <a:ln w="381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59612" name="Text Box 220" descr="Text Box 270"/>
          <p:cNvSpPr txBox="1">
            <a:spLocks/>
          </p:cNvSpPr>
          <p:nvPr/>
        </p:nvSpPr>
        <p:spPr bwMode="auto">
          <a:xfrm>
            <a:off x="4161184" y="2281613"/>
            <a:ext cx="1024906" cy="461665"/>
          </a:xfrm>
          <a:prstGeom prst="rect">
            <a:avLst/>
          </a:prstGeom>
          <a:noFill/>
          <a:ln w="28575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spcBef>
                <a:spcPts val="1600"/>
              </a:spcBef>
            </a:pPr>
            <a:r>
              <a:rPr lang="ar-JO" sz="2400" dirty="0">
                <a:solidFill>
                  <a:srgbClr val="DEDEDE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الثقافة</a:t>
            </a:r>
          </a:p>
        </p:txBody>
      </p:sp>
      <p:sp>
        <p:nvSpPr>
          <p:cNvPr id="59613" name="Oval 221" descr="Oval 273"/>
          <p:cNvSpPr>
            <a:spLocks/>
          </p:cNvSpPr>
          <p:nvPr/>
        </p:nvSpPr>
        <p:spPr bwMode="auto">
          <a:xfrm>
            <a:off x="3889786" y="2302761"/>
            <a:ext cx="1246788" cy="382866"/>
          </a:xfrm>
          <a:prstGeom prst="ellipse">
            <a:avLst/>
          </a:prstGeom>
          <a:noFill/>
          <a:ln w="381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59614" name="Text Box 222" descr="Text Box 258"/>
          <p:cNvSpPr txBox="1">
            <a:spLocks/>
          </p:cNvSpPr>
          <p:nvPr/>
        </p:nvSpPr>
        <p:spPr bwMode="auto">
          <a:xfrm>
            <a:off x="92882" y="5648997"/>
            <a:ext cx="3040062" cy="461665"/>
          </a:xfrm>
          <a:prstGeom prst="rect">
            <a:avLst/>
          </a:prstGeom>
          <a:solidFill>
            <a:srgbClr val="023CCC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b="1" dirty="0">
                <a:solidFill>
                  <a:srgbClr val="FFFF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مساعد الطالب  # 18</a:t>
            </a:r>
            <a:endParaRPr lang="ar-JO" sz="2400" b="1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</p:txBody>
      </p:sp>
      <p:sp>
        <p:nvSpPr>
          <p:cNvPr id="59615" name="Text Box 223" descr="Text Box 271"/>
          <p:cNvSpPr txBox="1">
            <a:spLocks/>
          </p:cNvSpPr>
          <p:nvPr/>
        </p:nvSpPr>
        <p:spPr bwMode="auto">
          <a:xfrm>
            <a:off x="3903690" y="2791602"/>
            <a:ext cx="1066016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spcBef>
                <a:spcPts val="1600"/>
              </a:spcBef>
            </a:pPr>
            <a:r>
              <a:rPr lang="ar-JO" sz="2400" dirty="0">
                <a:solidFill>
                  <a:srgbClr val="DEDEDE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كتابات</a:t>
            </a:r>
          </a:p>
        </p:txBody>
      </p:sp>
      <p:sp>
        <p:nvSpPr>
          <p:cNvPr id="59616" name="Oval 224" descr="Oval 274"/>
          <p:cNvSpPr>
            <a:spLocks/>
          </p:cNvSpPr>
          <p:nvPr/>
        </p:nvSpPr>
        <p:spPr bwMode="auto">
          <a:xfrm>
            <a:off x="3643215" y="2796540"/>
            <a:ext cx="1243376" cy="437034"/>
          </a:xfrm>
          <a:prstGeom prst="ellipse">
            <a:avLst/>
          </a:prstGeom>
          <a:noFill/>
          <a:ln w="381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59617" name="Text Box 225" descr="Text Box 275"/>
          <p:cNvSpPr txBox="1">
            <a:spLocks/>
          </p:cNvSpPr>
          <p:nvPr/>
        </p:nvSpPr>
        <p:spPr bwMode="auto">
          <a:xfrm>
            <a:off x="5690669" y="3893984"/>
            <a:ext cx="989521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spcBef>
                <a:spcPts val="1600"/>
              </a:spcBef>
            </a:pPr>
            <a:r>
              <a:rPr lang="ar-JO" sz="2400" dirty="0">
                <a:solidFill>
                  <a:srgbClr val="DEDEDE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أنبياء</a:t>
            </a:r>
          </a:p>
        </p:txBody>
      </p:sp>
      <p:sp>
        <p:nvSpPr>
          <p:cNvPr id="59618" name="Text Box 226" descr="Text Box 276"/>
          <p:cNvSpPr txBox="1">
            <a:spLocks/>
          </p:cNvSpPr>
          <p:nvPr/>
        </p:nvSpPr>
        <p:spPr bwMode="auto">
          <a:xfrm>
            <a:off x="5580112" y="4407495"/>
            <a:ext cx="1089906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600"/>
              </a:spcBef>
            </a:pPr>
            <a:r>
              <a:rPr lang="ar-LB" sz="2400" dirty="0">
                <a:solidFill>
                  <a:srgbClr val="DEDEDE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رؤيا</a:t>
            </a:r>
            <a:endParaRPr lang="ar-JO" sz="2400" dirty="0">
              <a:solidFill>
                <a:srgbClr val="DEDEDE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9619" name="Oval 227" descr="Oval 277"/>
          <p:cNvSpPr>
            <a:spLocks/>
          </p:cNvSpPr>
          <p:nvPr/>
        </p:nvSpPr>
        <p:spPr bwMode="auto">
          <a:xfrm>
            <a:off x="5493834" y="3964949"/>
            <a:ext cx="1028666" cy="442316"/>
          </a:xfrm>
          <a:prstGeom prst="ellipse">
            <a:avLst/>
          </a:prstGeom>
          <a:noFill/>
          <a:ln w="381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pPr algn="r" rtl="1" fontAlgn="base" hangingPunct="0">
              <a:spcBef>
                <a:spcPct val="0"/>
              </a:spcBef>
              <a:spcAft>
                <a:spcPct val="0"/>
              </a:spcAft>
            </a:pPr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59620" name="Oval 228" descr="Oval 278"/>
          <p:cNvSpPr>
            <a:spLocks/>
          </p:cNvSpPr>
          <p:nvPr/>
        </p:nvSpPr>
        <p:spPr bwMode="auto">
          <a:xfrm>
            <a:off x="5609482" y="4460099"/>
            <a:ext cx="865361" cy="422466"/>
          </a:xfrm>
          <a:prstGeom prst="ellipse">
            <a:avLst/>
          </a:prstGeom>
          <a:noFill/>
          <a:ln w="381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9" grpId="0" autoUpdateAnimBg="0"/>
      <p:bldP spid="59610" grpId="0" autoUpdateAnimBg="0"/>
      <p:bldP spid="59611" grpId="0" animBg="1" autoUpdateAnimBg="0"/>
      <p:bldP spid="59612" grpId="0" autoUpdateAnimBg="0"/>
      <p:bldP spid="59613" grpId="0" animBg="1" autoUpdateAnimBg="0"/>
      <p:bldP spid="59614" grpId="0" animBg="1" autoUpdateAnimBg="0"/>
      <p:bldP spid="59615" grpId="0" autoUpdateAnimBg="0"/>
      <p:bldP spid="59616" grpId="0" animBg="1" autoUpdateAnimBg="0"/>
      <p:bldP spid="59617" grpId="0" autoUpdateAnimBg="0"/>
      <p:bldP spid="59618" grpId="0"/>
      <p:bldP spid="59619" grpId="0" animBg="1" autoUpdateAnimBg="0"/>
      <p:bldP spid="596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2F6A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2F6AFD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Text Box 51" descr="Text Box 67"/>
          <p:cNvSpPr txBox="1">
            <a:spLocks/>
          </p:cNvSpPr>
          <p:nvPr/>
        </p:nvSpPr>
        <p:spPr bwMode="auto">
          <a:xfrm>
            <a:off x="363538" y="5788025"/>
            <a:ext cx="3438525" cy="579438"/>
          </a:xfrm>
          <a:prstGeom prst="rect">
            <a:avLst/>
          </a:prstGeom>
          <a:solidFill>
            <a:srgbClr val="023CCC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دراسة مساعدة # ٣٣</a:t>
            </a:r>
          </a:p>
        </p:txBody>
      </p:sp>
      <p:sp>
        <p:nvSpPr>
          <p:cNvPr id="74" name="Oval 49" descr="Oval 64"/>
          <p:cNvSpPr>
            <a:spLocks/>
          </p:cNvSpPr>
          <p:nvPr/>
        </p:nvSpPr>
        <p:spPr bwMode="auto">
          <a:xfrm>
            <a:off x="2955776" y="63500"/>
            <a:ext cx="3200400" cy="917575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12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4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Oval 49" descr="Oval 64"/>
          <p:cNvSpPr>
            <a:spLocks/>
          </p:cNvSpPr>
          <p:nvPr/>
        </p:nvSpPr>
        <p:spPr bwMode="auto">
          <a:xfrm>
            <a:off x="2883768" y="628727"/>
            <a:ext cx="3200400" cy="917575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359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827840" y="649852"/>
            <a:ext cx="1671678" cy="978948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6" name="Oval 49" descr="Oval 64"/>
          <p:cNvSpPr>
            <a:spLocks/>
          </p:cNvSpPr>
          <p:nvPr/>
        </p:nvSpPr>
        <p:spPr bwMode="auto">
          <a:xfrm>
            <a:off x="6618090" y="620688"/>
            <a:ext cx="1671678" cy="978948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0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  <p:bldP spid="7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717587" y="1791863"/>
            <a:ext cx="1671678" cy="978948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6" name="Oval 49" descr="Oval 64"/>
          <p:cNvSpPr>
            <a:spLocks/>
          </p:cNvSpPr>
          <p:nvPr/>
        </p:nvSpPr>
        <p:spPr bwMode="auto">
          <a:xfrm>
            <a:off x="6655574" y="1795703"/>
            <a:ext cx="1671678" cy="978948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77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  <p:bldP spid="76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388052" y="2556175"/>
            <a:ext cx="1671678" cy="978948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6" name="Oval 49" descr="Oval 64"/>
          <p:cNvSpPr>
            <a:spLocks/>
          </p:cNvSpPr>
          <p:nvPr/>
        </p:nvSpPr>
        <p:spPr bwMode="auto">
          <a:xfrm>
            <a:off x="7135070" y="2547090"/>
            <a:ext cx="1671678" cy="978948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870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  <p:bldP spid="7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137592" y="3214337"/>
            <a:ext cx="1671678" cy="790727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6" name="Oval 49" descr="Oval 64"/>
          <p:cNvSpPr>
            <a:spLocks/>
          </p:cNvSpPr>
          <p:nvPr/>
        </p:nvSpPr>
        <p:spPr bwMode="auto">
          <a:xfrm>
            <a:off x="7038522" y="3273191"/>
            <a:ext cx="1671678" cy="695689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74" name="Group 54"/>
          <p:cNvGrpSpPr>
            <a:grpSpLocks/>
          </p:cNvGrpSpPr>
          <p:nvPr/>
        </p:nvGrpSpPr>
        <p:grpSpPr bwMode="auto">
          <a:xfrm>
            <a:off x="1187450" y="4016375"/>
            <a:ext cx="6403975" cy="2355850"/>
            <a:chOff x="0" y="0"/>
            <a:chExt cx="6403975" cy="2355851"/>
          </a:xfrm>
        </p:grpSpPr>
        <p:sp>
          <p:nvSpPr>
            <p:cNvPr id="75" name="Line 55" descr="Line 65"/>
            <p:cNvSpPr>
              <a:spLocks noChangeShapeType="1"/>
            </p:cNvSpPr>
            <p:nvPr/>
          </p:nvSpPr>
          <p:spPr bwMode="auto">
            <a:xfrm flipH="1" flipV="1">
              <a:off x="0" y="7937"/>
              <a:ext cx="2690813" cy="2347914"/>
            </a:xfrm>
            <a:prstGeom prst="line">
              <a:avLst/>
            </a:prstGeom>
            <a:noFill/>
            <a:ln w="301625" cap="flat" cmpd="sng">
              <a:solidFill>
                <a:srgbClr val="0BFF0B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77" name="Line 56" descr="Line 66"/>
            <p:cNvSpPr>
              <a:spLocks noChangeShapeType="1"/>
            </p:cNvSpPr>
            <p:nvPr/>
          </p:nvSpPr>
          <p:spPr bwMode="auto">
            <a:xfrm flipV="1">
              <a:off x="2509837" y="0"/>
              <a:ext cx="3894138" cy="2347913"/>
            </a:xfrm>
            <a:prstGeom prst="line">
              <a:avLst/>
            </a:prstGeom>
            <a:noFill/>
            <a:ln w="301625" cap="flat" cmpd="sng">
              <a:solidFill>
                <a:srgbClr val="0BFF0B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2397054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  <p:bldP spid="76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71612" y="3737768"/>
            <a:ext cx="1671678" cy="790727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6" name="Oval 49" descr="Oval 64"/>
          <p:cNvSpPr>
            <a:spLocks/>
          </p:cNvSpPr>
          <p:nvPr/>
        </p:nvSpPr>
        <p:spPr bwMode="auto">
          <a:xfrm>
            <a:off x="7012099" y="3708311"/>
            <a:ext cx="1671678" cy="695689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78" name="Group 54"/>
          <p:cNvGrpSpPr>
            <a:grpSpLocks/>
          </p:cNvGrpSpPr>
          <p:nvPr/>
        </p:nvGrpSpPr>
        <p:grpSpPr bwMode="auto">
          <a:xfrm>
            <a:off x="1265956" y="4293096"/>
            <a:ext cx="6402388" cy="2355850"/>
            <a:chOff x="0" y="0"/>
            <a:chExt cx="6403975" cy="2355851"/>
          </a:xfrm>
        </p:grpSpPr>
        <p:sp>
          <p:nvSpPr>
            <p:cNvPr id="79" name="Line 55" descr="Line 65"/>
            <p:cNvSpPr>
              <a:spLocks noChangeShapeType="1"/>
            </p:cNvSpPr>
            <p:nvPr/>
          </p:nvSpPr>
          <p:spPr bwMode="auto">
            <a:xfrm flipH="1" flipV="1">
              <a:off x="0" y="7937"/>
              <a:ext cx="2690813" cy="2347914"/>
            </a:xfrm>
            <a:prstGeom prst="line">
              <a:avLst/>
            </a:prstGeom>
            <a:noFill/>
            <a:ln w="301625" cap="flat" cmpd="sng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80" name="Line 56" descr="Line 66"/>
            <p:cNvSpPr>
              <a:spLocks noChangeShapeType="1"/>
            </p:cNvSpPr>
            <p:nvPr/>
          </p:nvSpPr>
          <p:spPr bwMode="auto">
            <a:xfrm flipV="1">
              <a:off x="2509837" y="0"/>
              <a:ext cx="3894138" cy="2347913"/>
            </a:xfrm>
            <a:prstGeom prst="line">
              <a:avLst/>
            </a:prstGeom>
            <a:noFill/>
            <a:ln w="301625" cap="flat" cmpd="sng">
              <a:solidFill>
                <a:srgbClr val="FC0128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dist="107763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/>
            <a:lstStyle/>
            <a:p>
              <a:endParaRPr lang="ar-JO"/>
            </a:p>
          </p:txBody>
        </p:sp>
      </p:grpSp>
    </p:spTree>
    <p:extLst>
      <p:ext uri="{BB962C8B-B14F-4D97-AF65-F5344CB8AC3E}">
        <p14:creationId xmlns:p14="http://schemas.microsoft.com/office/powerpoint/2010/main" val="2964672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  <p:bldP spid="76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2339752" y="5768975"/>
            <a:ext cx="1083494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chemeClr val="accent5">
                    <a:lumMod val="75000"/>
                  </a:schemeClr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chemeClr val="accent5">
                  <a:lumMod val="75000"/>
                </a:schemeClr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AutoShape 52" descr="AutoShape 66"/>
          <p:cNvSpPr>
            <a:spLocks/>
          </p:cNvSpPr>
          <p:nvPr/>
        </p:nvSpPr>
        <p:spPr bwMode="auto">
          <a:xfrm>
            <a:off x="38100" y="4425950"/>
            <a:ext cx="1778000" cy="1795463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5" name="AutoShape 52" descr="AutoShape 66"/>
          <p:cNvSpPr>
            <a:spLocks/>
          </p:cNvSpPr>
          <p:nvPr/>
        </p:nvSpPr>
        <p:spPr bwMode="auto">
          <a:xfrm>
            <a:off x="7266864" y="4418806"/>
            <a:ext cx="1778000" cy="1795463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68011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1823285" y="5768974"/>
            <a:ext cx="1599961" cy="47671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rgbClr val="FFFF00"/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1619672" y="5655204"/>
            <a:ext cx="1867772" cy="695689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57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1836738" y="5768975"/>
            <a:ext cx="1586508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rgbClr val="FFFF00"/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1619672" y="5655204"/>
            <a:ext cx="1671678" cy="695689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4" name="AutoShape 58" descr="AutoShape 79"/>
          <p:cNvSpPr>
            <a:spLocks/>
          </p:cNvSpPr>
          <p:nvPr/>
        </p:nvSpPr>
        <p:spPr bwMode="auto">
          <a:xfrm rot="16200000" flipH="1">
            <a:off x="3494088" y="1212850"/>
            <a:ext cx="4065588" cy="7113587"/>
          </a:xfrm>
          <a:prstGeom prst="triangle">
            <a:avLst>
              <a:gd name="adj" fmla="val 500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/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75" name="AutoShape 57" descr="AutoShape 78"/>
          <p:cNvSpPr>
            <a:spLocks/>
          </p:cNvSpPr>
          <p:nvPr/>
        </p:nvSpPr>
        <p:spPr bwMode="auto">
          <a:xfrm rot="5400000">
            <a:off x="-927894" y="3705647"/>
            <a:ext cx="3997325" cy="2147888"/>
          </a:xfrm>
          <a:prstGeom prst="triangle">
            <a:avLst>
              <a:gd name="adj" fmla="val 500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57150" cap="flat" cmpd="sng">
            <a:solidFill>
              <a:srgbClr val="023CC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76" name="Group 59"/>
          <p:cNvGrpSpPr>
            <a:grpSpLocks/>
          </p:cNvGrpSpPr>
          <p:nvPr/>
        </p:nvGrpSpPr>
        <p:grpSpPr bwMode="auto">
          <a:xfrm>
            <a:off x="619125" y="4189413"/>
            <a:ext cx="3114675" cy="1839912"/>
            <a:chOff x="0" y="-1"/>
            <a:chExt cx="3114999" cy="1841000"/>
          </a:xfrm>
        </p:grpSpPr>
        <p:grpSp>
          <p:nvGrpSpPr>
            <p:cNvPr id="77" name="Group 60"/>
            <p:cNvGrpSpPr>
              <a:grpSpLocks/>
            </p:cNvGrpSpPr>
            <p:nvPr/>
          </p:nvGrpSpPr>
          <p:grpSpPr bwMode="auto">
            <a:xfrm>
              <a:off x="0" y="-1"/>
              <a:ext cx="3114999" cy="1841000"/>
              <a:chOff x="0" y="0"/>
              <a:chExt cx="3114999" cy="1840999"/>
            </a:xfrm>
          </p:grpSpPr>
          <p:sp>
            <p:nvSpPr>
              <p:cNvPr id="79" name="AutoShape 61" descr="AutoShape 69"/>
              <p:cNvSpPr>
                <a:spLocks/>
              </p:cNvSpPr>
              <p:nvPr/>
            </p:nvSpPr>
            <p:spPr bwMode="auto">
              <a:xfrm rot="12240000">
                <a:off x="1574800" y="1185862"/>
                <a:ext cx="1533525" cy="358776"/>
              </a:xfrm>
              <a:prstGeom prst="rightArrow">
                <a:avLst>
                  <a:gd name="adj1" fmla="val 50000"/>
                  <a:gd name="adj2" fmla="val 213736"/>
                </a:avLst>
              </a:prstGeom>
              <a:solidFill>
                <a:srgbClr val="FC0128"/>
              </a:solidFill>
              <a:ln w="254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80" name="Rectangle 62" descr="Rectangle 70"/>
              <p:cNvSpPr>
                <a:spLocks/>
              </p:cNvSpPr>
              <p:nvPr/>
            </p:nvSpPr>
            <p:spPr bwMode="auto">
              <a:xfrm>
                <a:off x="0" y="0"/>
                <a:ext cx="2667000" cy="647700"/>
              </a:xfrm>
              <a:prstGeom prst="rect">
                <a:avLst/>
              </a:prstGeom>
              <a:solidFill>
                <a:srgbClr val="FAFD00"/>
              </a:solidFill>
              <a:ln w="5715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</p:grpSp>
        <p:sp>
          <p:nvSpPr>
            <p:cNvPr id="78" name="Text Box 63" descr="Text Box 71"/>
            <p:cNvSpPr txBox="1">
              <a:spLocks/>
            </p:cNvSpPr>
            <p:nvPr/>
          </p:nvSpPr>
          <p:spPr bwMode="auto">
            <a:xfrm>
              <a:off x="109220" y="50799"/>
              <a:ext cx="2740661" cy="52352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787878">
                  <a:alpha val="74997"/>
                </a:srgbClr>
              </a:outerShdw>
            </a:effectLst>
          </p:spPr>
          <p:txBody>
            <a:bodyPr lIns="45720" rIns="45720">
              <a:spAutoFit/>
            </a:bodyPr>
            <a:lstStyle/>
            <a:p>
              <a:pPr algn="ctr" rtl="1">
                <a:spcBef>
                  <a:spcPts val="1600"/>
                </a:spcBef>
              </a:pPr>
              <a:r>
                <a:rPr lang="ar-JO" sz="28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تكوين</a:t>
              </a:r>
              <a:r>
                <a:rPr lang="ar-LB" sz="28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12!!!</a:t>
              </a:r>
              <a:endParaRPr lang="ar-JO" sz="2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" name="Rectangle 48" descr="Rectangle 63"/>
          <p:cNvSpPr>
            <a:spLocks/>
          </p:cNvSpPr>
          <p:nvPr/>
        </p:nvSpPr>
        <p:spPr bwMode="auto">
          <a:xfrm>
            <a:off x="2446338" y="3165475"/>
            <a:ext cx="2188736" cy="647700"/>
          </a:xfrm>
          <a:prstGeom prst="rect">
            <a:avLst/>
          </a:prstGeom>
          <a:solidFill>
            <a:srgbClr val="5AF24E"/>
          </a:solidFill>
          <a:ln w="5715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2" name="Text Box 49" descr="Text Box 64"/>
          <p:cNvSpPr txBox="1">
            <a:spLocks/>
          </p:cNvSpPr>
          <p:nvPr/>
        </p:nvSpPr>
        <p:spPr bwMode="auto">
          <a:xfrm>
            <a:off x="2490871" y="3241675"/>
            <a:ext cx="2091891" cy="525814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600"/>
              </a:spcBef>
            </a:pPr>
            <a:r>
              <a:rPr lang="ar-JO" sz="2800" b="1" dirty="0">
                <a:latin typeface="Arial" panose="020B0604020202020204" pitchFamily="34" charset="0"/>
                <a:cs typeface="Arial" panose="020B0604020202020204" pitchFamily="34" charset="0"/>
              </a:rPr>
              <a:t>أبراهيم</a:t>
            </a:r>
          </a:p>
        </p:txBody>
      </p:sp>
      <p:sp>
        <p:nvSpPr>
          <p:cNvPr id="83" name="AutoShape 50" descr="AutoShape 65"/>
          <p:cNvSpPr>
            <a:spLocks/>
          </p:cNvSpPr>
          <p:nvPr/>
        </p:nvSpPr>
        <p:spPr bwMode="auto">
          <a:xfrm>
            <a:off x="1558925" y="3255962"/>
            <a:ext cx="795338" cy="8985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C0128"/>
          </a:solidFill>
          <a:ln w="381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03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 autoUpdateAnimBg="0"/>
      <p:bldP spid="75" grpId="0" animBg="1" autoUpdateAnimBg="0"/>
      <p:bldP spid="81" grpId="0" animBg="1"/>
      <p:bldP spid="82" grpId="0"/>
      <p:bldP spid="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Line 14" descr="Line 51"/>
          <p:cNvSpPr>
            <a:spLocks noChangeShapeType="1"/>
          </p:cNvSpPr>
          <p:nvPr/>
        </p:nvSpPr>
        <p:spPr bwMode="auto">
          <a:xfrm>
            <a:off x="7135813" y="1884363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19" name="Line 15" descr="Line 52"/>
          <p:cNvSpPr>
            <a:spLocks noChangeShapeType="1"/>
          </p:cNvSpPr>
          <p:nvPr/>
        </p:nvSpPr>
        <p:spPr bwMode="auto">
          <a:xfrm>
            <a:off x="7064376" y="2657021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0" name="Line 16" descr="Line 53"/>
          <p:cNvSpPr>
            <a:spLocks noChangeShapeType="1"/>
          </p:cNvSpPr>
          <p:nvPr/>
        </p:nvSpPr>
        <p:spPr bwMode="auto">
          <a:xfrm>
            <a:off x="7440613" y="3316288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1" name="Line 17" descr="Line 54"/>
          <p:cNvSpPr>
            <a:spLocks noChangeShapeType="1"/>
          </p:cNvSpPr>
          <p:nvPr/>
        </p:nvSpPr>
        <p:spPr bwMode="auto">
          <a:xfrm>
            <a:off x="7274446" y="4406674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2" name="Line 18" descr="Line 55"/>
          <p:cNvSpPr>
            <a:spLocks noChangeShapeType="1"/>
          </p:cNvSpPr>
          <p:nvPr/>
        </p:nvSpPr>
        <p:spPr bwMode="auto">
          <a:xfrm>
            <a:off x="866775" y="1893888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3" name="Line 19" descr="Line 56"/>
          <p:cNvSpPr>
            <a:spLocks noChangeShapeType="1"/>
          </p:cNvSpPr>
          <p:nvPr/>
        </p:nvSpPr>
        <p:spPr bwMode="auto">
          <a:xfrm>
            <a:off x="1112806" y="2651125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4" name="Line 20" descr="Line 57"/>
          <p:cNvSpPr>
            <a:spLocks noChangeShapeType="1"/>
          </p:cNvSpPr>
          <p:nvPr/>
        </p:nvSpPr>
        <p:spPr bwMode="auto">
          <a:xfrm>
            <a:off x="671513" y="3311525"/>
            <a:ext cx="969962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5" name="Line 21" descr="Line 58"/>
          <p:cNvSpPr>
            <a:spLocks noChangeShapeType="1"/>
          </p:cNvSpPr>
          <p:nvPr/>
        </p:nvSpPr>
        <p:spPr bwMode="auto">
          <a:xfrm>
            <a:off x="332540" y="4406674"/>
            <a:ext cx="969963" cy="0"/>
          </a:xfrm>
          <a:prstGeom prst="line">
            <a:avLst/>
          </a:prstGeom>
          <a:noFill/>
          <a:ln w="28575" cap="flat" cmpd="sng">
            <a:solidFill>
              <a:srgbClr val="023CCC"/>
            </a:solidFill>
            <a:prstDash val="solid"/>
            <a:round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47129" name="Text Box 25" descr="Text Box 63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47130" name="Text Box 26" descr="Rectangle 70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20</a:t>
            </a:r>
          </a:p>
        </p:txBody>
      </p:sp>
      <p:sp>
        <p:nvSpPr>
          <p:cNvPr id="47131" name="Text Box 27" descr="Text Box 71"/>
          <p:cNvSpPr txBox="1">
            <a:spLocks/>
          </p:cNvSpPr>
          <p:nvPr/>
        </p:nvSpPr>
        <p:spPr bwMode="auto">
          <a:xfrm>
            <a:off x="8561388" y="6353175"/>
            <a:ext cx="204787" cy="4095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000"/>
              </a:spcBef>
            </a:pPr>
            <a:r>
              <a:rPr lang="ar-JO" sz="18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grpSp>
        <p:nvGrpSpPr>
          <p:cNvPr id="47132" name="Group 28"/>
          <p:cNvGrpSpPr>
            <a:grpSpLocks/>
          </p:cNvGrpSpPr>
          <p:nvPr/>
        </p:nvGrpSpPr>
        <p:grpSpPr bwMode="auto">
          <a:xfrm>
            <a:off x="2132013" y="2767013"/>
            <a:ext cx="5359400" cy="2549525"/>
            <a:chOff x="-1" y="0"/>
            <a:chExt cx="5357815" cy="2549025"/>
          </a:xfrm>
        </p:grpSpPr>
        <p:grpSp>
          <p:nvGrpSpPr>
            <p:cNvPr id="47133" name="Group 29"/>
            <p:cNvGrpSpPr>
              <a:grpSpLocks/>
            </p:cNvGrpSpPr>
            <p:nvPr/>
          </p:nvGrpSpPr>
          <p:grpSpPr bwMode="auto">
            <a:xfrm>
              <a:off x="-1" y="76369"/>
              <a:ext cx="5357815" cy="2472656"/>
              <a:chOff x="-1" y="0"/>
              <a:chExt cx="5357815" cy="2472655"/>
            </a:xfrm>
          </p:grpSpPr>
          <p:sp>
            <p:nvSpPr>
              <p:cNvPr id="47134" name="Line 30" descr="Line 77"/>
              <p:cNvSpPr>
                <a:spLocks noChangeShapeType="1"/>
              </p:cNvSpPr>
              <p:nvPr/>
            </p:nvSpPr>
            <p:spPr bwMode="auto">
              <a:xfrm flipV="1">
                <a:off x="3694112" y="2387500"/>
                <a:ext cx="1022351" cy="190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5" name="Line 31" descr="Line 78"/>
              <p:cNvSpPr>
                <a:spLocks noChangeShapeType="1"/>
              </p:cNvSpPr>
              <p:nvPr/>
            </p:nvSpPr>
            <p:spPr bwMode="auto">
              <a:xfrm>
                <a:off x="0" y="2263675"/>
                <a:ext cx="1541462" cy="11271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6" name="Line 32" descr="Line 79"/>
              <p:cNvSpPr>
                <a:spLocks noChangeShapeType="1"/>
              </p:cNvSpPr>
              <p:nvPr/>
            </p:nvSpPr>
            <p:spPr bwMode="auto">
              <a:xfrm>
                <a:off x="257175" y="1377850"/>
                <a:ext cx="1419226" cy="76835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7" name="Line 33" descr="Line 80"/>
              <p:cNvSpPr>
                <a:spLocks noChangeShapeType="1"/>
              </p:cNvSpPr>
              <p:nvPr/>
            </p:nvSpPr>
            <p:spPr bwMode="auto">
              <a:xfrm>
                <a:off x="930274" y="523775"/>
                <a:ext cx="923927" cy="1266825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8" name="Line 34" descr="Line 81"/>
              <p:cNvSpPr>
                <a:spLocks noChangeShapeType="1"/>
              </p:cNvSpPr>
              <p:nvPr/>
            </p:nvSpPr>
            <p:spPr bwMode="auto">
              <a:xfrm>
                <a:off x="2127403" y="0"/>
                <a:ext cx="156856" cy="1720650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39" name="Line 35" descr="Line 82"/>
              <p:cNvSpPr>
                <a:spLocks noChangeShapeType="1"/>
              </p:cNvSpPr>
              <p:nvPr/>
            </p:nvSpPr>
            <p:spPr bwMode="auto">
              <a:xfrm flipH="1">
                <a:off x="2752725" y="442812"/>
                <a:ext cx="938213" cy="1389063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0" name="Line 36" descr="Line 83"/>
              <p:cNvSpPr>
                <a:spLocks noChangeShapeType="1"/>
              </p:cNvSpPr>
              <p:nvPr/>
            </p:nvSpPr>
            <p:spPr bwMode="auto">
              <a:xfrm flipH="1">
                <a:off x="2963862" y="980975"/>
                <a:ext cx="1265238" cy="992188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1" name="Line 37" descr="Line 84"/>
              <p:cNvSpPr>
                <a:spLocks noChangeShapeType="1"/>
              </p:cNvSpPr>
              <p:nvPr/>
            </p:nvSpPr>
            <p:spPr bwMode="auto">
              <a:xfrm flipV="1">
                <a:off x="3047999" y="1831875"/>
                <a:ext cx="1614489" cy="419101"/>
              </a:xfrm>
              <a:prstGeom prst="line">
                <a:avLst/>
              </a:prstGeom>
              <a:noFill/>
              <a:ln w="25400" cap="flat" cmpd="sng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47142" name="Text Box 38" descr="Rectangle 85"/>
              <p:cNvSpPr txBox="1">
                <a:spLocks/>
              </p:cNvSpPr>
              <p:nvPr/>
            </p:nvSpPr>
            <p:spPr bwMode="auto">
              <a:xfrm rot="5246759">
                <a:off x="1373569" y="929575"/>
                <a:ext cx="195580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أنبياء </a:t>
                </a:r>
              </a:p>
            </p:txBody>
          </p:sp>
          <p:sp>
            <p:nvSpPr>
              <p:cNvPr id="47143" name="Text Box 39" descr="Rectangle 86"/>
              <p:cNvSpPr txBox="1">
                <a:spLocks/>
              </p:cNvSpPr>
              <p:nvPr/>
            </p:nvSpPr>
            <p:spPr bwMode="auto">
              <a:xfrm>
                <a:off x="3834965" y="2144612"/>
                <a:ext cx="1522849" cy="328043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ar-JO" sz="16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الرؤيا</a:t>
                </a:r>
              </a:p>
            </p:txBody>
          </p:sp>
          <p:sp>
            <p:nvSpPr>
              <p:cNvPr id="47144" name="Text Box 40" descr="Rectangle 87"/>
              <p:cNvSpPr txBox="1">
                <a:spLocks/>
              </p:cNvSpPr>
              <p:nvPr/>
            </p:nvSpPr>
            <p:spPr bwMode="auto">
              <a:xfrm rot="3267768">
                <a:off x="785598" y="1152945"/>
                <a:ext cx="16827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شعر </a:t>
                </a:r>
              </a:p>
            </p:txBody>
          </p:sp>
          <p:sp>
            <p:nvSpPr>
              <p:cNvPr id="47145" name="Text Box 41" descr="Rectangle 88"/>
              <p:cNvSpPr txBox="1">
                <a:spLocks/>
              </p:cNvSpPr>
              <p:nvPr/>
            </p:nvSpPr>
            <p:spPr bwMode="auto">
              <a:xfrm rot="20643327">
                <a:off x="3355035" y="1651952"/>
                <a:ext cx="1339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رسائل </a:t>
                </a:r>
              </a:p>
            </p:txBody>
          </p:sp>
          <p:sp>
            <p:nvSpPr>
              <p:cNvPr id="47146" name="Text Box 42" descr="Rectangle 89"/>
              <p:cNvSpPr txBox="1">
                <a:spLocks/>
              </p:cNvSpPr>
              <p:nvPr/>
            </p:nvSpPr>
            <p:spPr bwMode="auto">
              <a:xfrm rot="19276533">
                <a:off x="3235061" y="1068379"/>
                <a:ext cx="895352" cy="362699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FC0128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أعمال</a:t>
                </a:r>
              </a:p>
            </p:txBody>
          </p:sp>
          <p:sp>
            <p:nvSpPr>
              <p:cNvPr id="47147" name="Text Box 43" descr="Rectangle 90"/>
              <p:cNvSpPr txBox="1">
                <a:spLocks/>
              </p:cNvSpPr>
              <p:nvPr/>
            </p:nvSpPr>
            <p:spPr bwMode="auto">
              <a:xfrm rot="1755646">
                <a:off x="223383" y="1523711"/>
                <a:ext cx="17970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3284183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تاريخ </a:t>
                </a:r>
              </a:p>
            </p:txBody>
          </p:sp>
          <p:sp>
            <p:nvSpPr>
              <p:cNvPr id="47148" name="Text Box 44" descr="Rectangle 91"/>
              <p:cNvSpPr txBox="1">
                <a:spLocks/>
              </p:cNvSpPr>
              <p:nvPr/>
            </p:nvSpPr>
            <p:spPr bwMode="auto">
              <a:xfrm rot="240000">
                <a:off x="445116" y="2008053"/>
                <a:ext cx="704852" cy="391375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38099" dir="2700000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1000"/>
                  </a:spcBef>
                </a:pPr>
                <a:r>
                  <a:rPr lang="ar-JO" sz="1800" b="1">
                    <a:solidFill>
                      <a:srgbClr val="21ED11"/>
                    </a:solidFill>
                    <a:latin typeface="Helvetica BlackOblique" charset="0"/>
                    <a:ea typeface="Helvetica BlackOblique" charset="0"/>
                    <a:cs typeface="Helvetica BlackOblique" charset="0"/>
                    <a:sym typeface="Helvetica BlackOblique" charset="0"/>
                  </a:rPr>
                  <a:t>شريعة </a:t>
                </a:r>
              </a:p>
            </p:txBody>
          </p:sp>
        </p:grpSp>
        <p:sp>
          <p:nvSpPr>
            <p:cNvPr id="47149" name="Text Box 45" descr="Rectangle 93"/>
            <p:cNvSpPr txBox="1">
              <a:spLocks/>
            </p:cNvSpPr>
            <p:nvPr/>
          </p:nvSpPr>
          <p:spPr bwMode="auto">
            <a:xfrm rot="18254599">
              <a:off x="2399952" y="684465"/>
              <a:ext cx="1847851" cy="362699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38099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000"/>
                </a:spcBef>
              </a:pPr>
              <a:r>
                <a:rPr lang="ar-JO" sz="1800" b="1">
                  <a:solidFill>
                    <a:srgbClr val="E81034"/>
                  </a:solidFill>
                  <a:latin typeface="Helvetica BlackOblique" charset="0"/>
                  <a:ea typeface="Helvetica BlackOblique" charset="0"/>
                  <a:cs typeface="Helvetica BlackOblique" charset="0"/>
                  <a:sym typeface="Helvetica BlackOblique" charset="0"/>
                </a:rPr>
                <a:t>أناجيل</a:t>
              </a:r>
            </a:p>
          </p:txBody>
        </p:sp>
      </p:grpSp>
      <p:sp>
        <p:nvSpPr>
          <p:cNvPr id="48" name="Text Box 20" descr="Rectangle 5"/>
          <p:cNvSpPr txBox="1">
            <a:spLocks/>
          </p:cNvSpPr>
          <p:nvPr/>
        </p:nvSpPr>
        <p:spPr bwMode="auto">
          <a:xfrm>
            <a:off x="4124543" y="476672"/>
            <a:ext cx="77585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40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كاتب</a:t>
            </a:r>
          </a:p>
        </p:txBody>
      </p:sp>
      <p:sp>
        <p:nvSpPr>
          <p:cNvPr id="49" name="Text Box 19" descr="Rectangle 4"/>
          <p:cNvSpPr txBox="1">
            <a:spLocks/>
          </p:cNvSpPr>
          <p:nvPr/>
        </p:nvSpPr>
        <p:spPr bwMode="auto">
          <a:xfrm>
            <a:off x="4094086" y="180647"/>
            <a:ext cx="931344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r" rtl="1"/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1600</a:t>
            </a:r>
            <a:r>
              <a:rPr lang="ar-JO" sz="1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سنة</a:t>
            </a:r>
          </a:p>
        </p:txBody>
      </p:sp>
      <p:sp>
        <p:nvSpPr>
          <p:cNvPr id="50" name="Text Box 21" descr="Rectangle 6"/>
          <p:cNvSpPr txBox="1">
            <a:spLocks/>
          </p:cNvSpPr>
          <p:nvPr/>
        </p:nvSpPr>
        <p:spPr bwMode="auto">
          <a:xfrm>
            <a:off x="3714750" y="764704"/>
            <a:ext cx="1595438" cy="36676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>
              <a:spcBef>
                <a:spcPts val="900"/>
              </a:spcBef>
            </a:pPr>
            <a:r>
              <a:rPr lang="ar-JO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موضوع واحد</a:t>
            </a:r>
          </a:p>
        </p:txBody>
      </p:sp>
      <p:sp>
        <p:nvSpPr>
          <p:cNvPr id="51" name="Text Box 22" descr="Rectangle 8"/>
          <p:cNvSpPr txBox="1">
            <a:spLocks/>
          </p:cNvSpPr>
          <p:nvPr/>
        </p:nvSpPr>
        <p:spPr bwMode="auto">
          <a:xfrm>
            <a:off x="3617789" y="1052736"/>
            <a:ext cx="174629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ج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د ال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ــلــه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</a:t>
            </a:r>
          </a:p>
        </p:txBody>
      </p:sp>
      <p:sp>
        <p:nvSpPr>
          <p:cNvPr id="52" name="Text Box 24" descr="Rectangle 10"/>
          <p:cNvSpPr txBox="1">
            <a:spLocks/>
          </p:cNvSpPr>
          <p:nvPr/>
        </p:nvSpPr>
        <p:spPr bwMode="auto">
          <a:xfrm>
            <a:off x="239714" y="700088"/>
            <a:ext cx="2822850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القديم</a:t>
            </a:r>
          </a:p>
        </p:txBody>
      </p:sp>
      <p:sp>
        <p:nvSpPr>
          <p:cNvPr id="53" name="Text Box 25" descr="Rectangle 16"/>
          <p:cNvSpPr txBox="1">
            <a:spLocks/>
          </p:cNvSpPr>
          <p:nvPr/>
        </p:nvSpPr>
        <p:spPr bwMode="auto">
          <a:xfrm>
            <a:off x="1085700" y="2060848"/>
            <a:ext cx="99706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39 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سفر </a:t>
            </a:r>
          </a:p>
        </p:txBody>
      </p:sp>
      <p:sp>
        <p:nvSpPr>
          <p:cNvPr id="55" name="Text Box 25" descr="Rectangle 16"/>
          <p:cNvSpPr txBox="1">
            <a:spLocks/>
          </p:cNvSpPr>
          <p:nvPr/>
        </p:nvSpPr>
        <p:spPr bwMode="auto">
          <a:xfrm>
            <a:off x="827840" y="2741654"/>
            <a:ext cx="995445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عبري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56" name="Text Box 29" descr="Rectangle 24"/>
          <p:cNvSpPr txBox="1">
            <a:spLocks/>
          </p:cNvSpPr>
          <p:nvPr/>
        </p:nvSpPr>
        <p:spPr bwMode="auto">
          <a:xfrm>
            <a:off x="352425" y="3387725"/>
            <a:ext cx="1044575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الناموس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/</a:t>
            </a:r>
          </a:p>
        </p:txBody>
      </p:sp>
      <p:sp>
        <p:nvSpPr>
          <p:cNvPr id="57" name="Text Box 37" descr="Text Box 49"/>
          <p:cNvSpPr txBox="1">
            <a:spLocks/>
          </p:cNvSpPr>
          <p:nvPr/>
        </p:nvSpPr>
        <p:spPr bwMode="auto">
          <a:xfrm>
            <a:off x="395288" y="3903439"/>
            <a:ext cx="798758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1400"/>
              </a:spcBef>
            </a:pP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وعود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58" name="Text Box 23" descr="Rectangle 9"/>
          <p:cNvSpPr txBox="1">
            <a:spLocks/>
          </p:cNvSpPr>
          <p:nvPr/>
        </p:nvSpPr>
        <p:spPr bwMode="auto">
          <a:xfrm>
            <a:off x="6078905" y="709613"/>
            <a:ext cx="2860307" cy="95154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5194" dir="3806097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العهد</a:t>
            </a:r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"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Comic Sans MS" pitchFamily="66" charset="0"/>
              <a:cs typeface="Arial" panose="020B0604020202020204" pitchFamily="34" charset="0"/>
              <a:sym typeface="Comic Sans MS" pitchFamily="66" charset="0"/>
            </a:endParaRPr>
          </a:p>
          <a:p>
            <a:pPr algn="ctr"/>
            <a:r>
              <a:rPr lang="ar-JO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الجديد</a:t>
            </a:r>
          </a:p>
        </p:txBody>
      </p:sp>
      <p:sp>
        <p:nvSpPr>
          <p:cNvPr id="59" name="Text Box 24" descr="Rectangle 15"/>
          <p:cNvSpPr txBox="1">
            <a:spLocks/>
          </p:cNvSpPr>
          <p:nvPr/>
        </p:nvSpPr>
        <p:spPr bwMode="auto">
          <a:xfrm>
            <a:off x="7081930" y="2055172"/>
            <a:ext cx="912109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none" lIns="44450" tIns="44450" rIns="44450" bIns="44450">
            <a:spAutoFit/>
          </a:bodyPr>
          <a:lstStyle/>
          <a:p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27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 سفر</a:t>
            </a:r>
          </a:p>
        </p:txBody>
      </p:sp>
      <p:sp>
        <p:nvSpPr>
          <p:cNvPr id="60" name="Text Box 25" descr="Rectangle 16"/>
          <p:cNvSpPr txBox="1">
            <a:spLocks/>
          </p:cNvSpPr>
          <p:nvPr/>
        </p:nvSpPr>
        <p:spPr bwMode="auto">
          <a:xfrm>
            <a:off x="7501199" y="2764329"/>
            <a:ext cx="848790" cy="52065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8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يوناني</a:t>
            </a:r>
            <a:endParaRPr lang="ar-JO" sz="28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1" name="Text Box 28" descr="Rectangle 23"/>
          <p:cNvSpPr txBox="1">
            <a:spLocks/>
          </p:cNvSpPr>
          <p:nvPr/>
        </p:nvSpPr>
        <p:spPr bwMode="auto">
          <a:xfrm>
            <a:off x="7425221" y="3401948"/>
            <a:ext cx="819187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8978" dir="402064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ال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نعمة</a:t>
            </a:r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/</a:t>
            </a:r>
            <a:r>
              <a:rPr lang="ar-JO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 </a:t>
            </a:r>
          </a:p>
        </p:txBody>
      </p:sp>
      <p:sp>
        <p:nvSpPr>
          <p:cNvPr id="62" name="Text Box 30" descr="Text Box 50"/>
          <p:cNvSpPr txBox="1">
            <a:spLocks/>
          </p:cNvSpPr>
          <p:nvPr/>
        </p:nvSpPr>
        <p:spPr bwMode="auto">
          <a:xfrm>
            <a:off x="7305625" y="3861048"/>
            <a:ext cx="866775" cy="4616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التتميم</a:t>
            </a:r>
            <a:endParaRPr lang="ar-JO" sz="24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3" name="Text Box 27" descr="Rectangle 71"/>
          <p:cNvSpPr txBox="1">
            <a:spLocks/>
          </p:cNvSpPr>
          <p:nvPr/>
        </p:nvSpPr>
        <p:spPr bwMode="auto">
          <a:xfrm>
            <a:off x="4245043" y="5540375"/>
            <a:ext cx="1723070" cy="705321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63500" dir="318780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0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2 منظار</a:t>
            </a:r>
          </a:p>
          <a:p>
            <a:pPr algn="ctr" rtl="1"/>
            <a:r>
              <a:rPr lang="ar-LB" sz="20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1 مايكروسكوب</a:t>
            </a:r>
            <a:endParaRPr lang="ar-JO" sz="2000" dirty="0">
              <a:solidFill>
                <a:srgbClr val="FFFF00"/>
              </a:solidFill>
              <a:latin typeface="Arial" panose="020B0604020202020204" pitchFamily="34" charset="0"/>
              <a:ea typeface="Lucida Handwriting" pitchFamily="66" charset="0"/>
              <a:cs typeface="Arial" panose="020B0604020202020204" pitchFamily="34" charset="0"/>
              <a:sym typeface="Lucida Handwriting" pitchFamily="66" charset="0"/>
            </a:endParaRPr>
          </a:p>
        </p:txBody>
      </p:sp>
      <p:sp>
        <p:nvSpPr>
          <p:cNvPr id="65" name="Text Box 12" descr="Rectangle 42"/>
          <p:cNvSpPr txBox="1">
            <a:spLocks/>
          </p:cNvSpPr>
          <p:nvPr/>
        </p:nvSpPr>
        <p:spPr bwMode="auto">
          <a:xfrm>
            <a:off x="179513" y="4554076"/>
            <a:ext cx="1288926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 </a:t>
            </a:r>
          </a:p>
        </p:txBody>
      </p:sp>
      <p:sp>
        <p:nvSpPr>
          <p:cNvPr id="66" name="Text Box 13" descr="Rectangle 43"/>
          <p:cNvSpPr txBox="1">
            <a:spLocks/>
          </p:cNvSpPr>
          <p:nvPr/>
        </p:nvSpPr>
        <p:spPr bwMode="auto">
          <a:xfrm>
            <a:off x="7568912" y="4510088"/>
            <a:ext cx="1230602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JO" sz="2400" dirty="0" err="1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منظ</a:t>
            </a:r>
            <a:r>
              <a:rPr lang="ar-LB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</a:t>
            </a:r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ر</a:t>
            </a:r>
          </a:p>
        </p:txBody>
      </p:sp>
      <p:sp>
        <p:nvSpPr>
          <p:cNvPr id="67" name="Text Box 14" descr="Rectangle 44"/>
          <p:cNvSpPr txBox="1">
            <a:spLocks/>
          </p:cNvSpPr>
          <p:nvPr/>
        </p:nvSpPr>
        <p:spPr bwMode="auto">
          <a:xfrm>
            <a:off x="-39688" y="5184775"/>
            <a:ext cx="1739901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 rtl="1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الماضي الأبدي</a:t>
            </a:r>
          </a:p>
        </p:txBody>
      </p:sp>
      <p:sp>
        <p:nvSpPr>
          <p:cNvPr id="68" name="Text Box 15" descr="Rectangle 45"/>
          <p:cNvSpPr txBox="1">
            <a:spLocks/>
          </p:cNvSpPr>
          <p:nvPr/>
        </p:nvSpPr>
        <p:spPr bwMode="auto">
          <a:xfrm>
            <a:off x="7324725" y="5184775"/>
            <a:ext cx="1720850" cy="4591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/>
            <a:r>
              <a:rPr lang="ar-JO" sz="2400" dirty="0">
                <a:solidFill>
                  <a:srgbClr val="FFFF00"/>
                </a:solidFill>
                <a:latin typeface="Arial" panose="020B0604020202020204" pitchFamily="34" charset="0"/>
                <a:ea typeface="Lucida Handwriting" pitchFamily="66" charset="0"/>
                <a:cs typeface="Arial" panose="020B0604020202020204" pitchFamily="34" charset="0"/>
                <a:sym typeface="Lucida Handwriting" pitchFamily="66" charset="0"/>
              </a:rPr>
              <a:t>المستقبل الأبدي</a:t>
            </a:r>
          </a:p>
        </p:txBody>
      </p:sp>
      <p:sp>
        <p:nvSpPr>
          <p:cNvPr id="69" name="Text Box 26" descr="Rectangle 57"/>
          <p:cNvSpPr txBox="1">
            <a:spLocks/>
          </p:cNvSpPr>
          <p:nvPr/>
        </p:nvSpPr>
        <p:spPr bwMode="auto">
          <a:xfrm>
            <a:off x="1881328" y="5768974"/>
            <a:ext cx="1541918" cy="47669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/>
            <a:r>
              <a:rPr lang="ar-LB" sz="2400" dirty="0">
                <a:solidFill>
                  <a:srgbClr val="FFFF00"/>
                </a:solidFill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rPr>
              <a:t>مايكروسكوب</a:t>
            </a:r>
            <a:endParaRPr lang="ar-JO" sz="2400" dirty="0">
              <a:solidFill>
                <a:srgbClr val="FFFF00"/>
              </a:solidFill>
              <a:latin typeface="Lucida Handwriting" pitchFamily="66" charset="0"/>
              <a:ea typeface="Lucida Handwriting" pitchFamily="66" charset="0"/>
              <a:cs typeface="Lucida Handwriting" pitchFamily="66" charset="0"/>
              <a:sym typeface="Lucida Handwriting" pitchFamily="66" charset="0"/>
            </a:endParaRPr>
          </a:p>
        </p:txBody>
      </p:sp>
      <p:grpSp>
        <p:nvGrpSpPr>
          <p:cNvPr id="70" name="Group 149"/>
          <p:cNvGrpSpPr>
            <a:grpSpLocks/>
          </p:cNvGrpSpPr>
          <p:nvPr/>
        </p:nvGrpSpPr>
        <p:grpSpPr bwMode="auto">
          <a:xfrm>
            <a:off x="5487988" y="579438"/>
            <a:ext cx="703262" cy="958850"/>
            <a:chOff x="2464" y="201"/>
            <a:chExt cx="443" cy="604"/>
          </a:xfrm>
        </p:grpSpPr>
        <p:sp>
          <p:nvSpPr>
            <p:cNvPr id="71" name="Rectangle 150"/>
            <p:cNvSpPr>
              <a:spLocks noChangeArrowheads="1"/>
            </p:cNvSpPr>
            <p:nvPr/>
          </p:nvSpPr>
          <p:spPr bwMode="auto">
            <a:xfrm>
              <a:off x="2628" y="201"/>
              <a:ext cx="117" cy="6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51"/>
            <p:cNvSpPr>
              <a:spLocks noChangeArrowheads="1"/>
            </p:cNvSpPr>
            <p:nvPr/>
          </p:nvSpPr>
          <p:spPr bwMode="auto">
            <a:xfrm>
              <a:off x="2464" y="305"/>
              <a:ext cx="443" cy="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81034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52"/>
            <p:cNvSpPr>
              <a:spLocks noChangeArrowheads="1"/>
            </p:cNvSpPr>
            <p:nvPr/>
          </p:nvSpPr>
          <p:spPr bwMode="auto">
            <a:xfrm>
              <a:off x="2641" y="266"/>
              <a:ext cx="83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Oval 49" descr="Oval 64"/>
          <p:cNvSpPr>
            <a:spLocks/>
          </p:cNvSpPr>
          <p:nvPr/>
        </p:nvSpPr>
        <p:spPr bwMode="auto">
          <a:xfrm>
            <a:off x="4300080" y="5484221"/>
            <a:ext cx="1671678" cy="862610"/>
          </a:xfrm>
          <a:prstGeom prst="ellipse">
            <a:avLst/>
          </a:prstGeom>
          <a:noFill/>
          <a:ln w="57150" cap="flat" cmpd="sng">
            <a:solidFill>
              <a:srgbClr val="E81034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853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 descr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23CCC"/>
              </a:gs>
              <a:gs pos="100000">
                <a:srgbClr val="000000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242" name="Text Box 2" descr="Text Box 5"/>
          <p:cNvSpPr txBox="1">
            <a:spLocks/>
          </p:cNvSpPr>
          <p:nvPr/>
        </p:nvSpPr>
        <p:spPr bwMode="auto">
          <a:xfrm>
            <a:off x="488907" y="6543353"/>
            <a:ext cx="895438" cy="23083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 2006 </a:t>
            </a:r>
            <a:r>
              <a:rPr lang="en-US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ar-JO" sz="9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TBBMI</a:t>
            </a:r>
          </a:p>
        </p:txBody>
      </p:sp>
      <p:sp>
        <p:nvSpPr>
          <p:cNvPr id="10243" name="Rectangle 3" descr="Rectangle 8"/>
          <p:cNvSpPr>
            <a:spLocks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rgbClr val="000000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pic>
        <p:nvPicPr>
          <p:cNvPr id="10244" name="Picture 4" descr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0245" name="Rectangle 5" descr="Rectangle 10"/>
          <p:cNvSpPr>
            <a:spLocks/>
          </p:cNvSpPr>
          <p:nvPr/>
        </p:nvSpPr>
        <p:spPr bwMode="auto">
          <a:xfrm>
            <a:off x="596900" y="614363"/>
            <a:ext cx="7870825" cy="5641975"/>
          </a:xfrm>
          <a:prstGeom prst="rect">
            <a:avLst/>
          </a:prstGeom>
          <a:noFill/>
          <a:ln w="190500" cap="flat" cmpd="sng">
            <a:solidFill>
              <a:srgbClr val="79001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pic>
        <p:nvPicPr>
          <p:cNvPr id="10246" name="Picture 6" descr="Picture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10247" name="Picture 7" descr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725" y="687388"/>
            <a:ext cx="7693025" cy="55118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0248" name="Rectangle 8" descr="Rectangle 13"/>
          <p:cNvSpPr>
            <a:spLocks/>
          </p:cNvSpPr>
          <p:nvPr/>
        </p:nvSpPr>
        <p:spPr bwMode="auto">
          <a:xfrm>
            <a:off x="665163" y="649288"/>
            <a:ext cx="7756525" cy="5581650"/>
          </a:xfrm>
          <a:prstGeom prst="rect">
            <a:avLst/>
          </a:prstGeom>
          <a:solidFill>
            <a:srgbClr val="080808">
              <a:alpha val="50194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0250" name="AutoShape 10" descr="Text Box 15"/>
          <p:cNvSpPr>
            <a:spLocks/>
          </p:cNvSpPr>
          <p:nvPr/>
        </p:nvSpPr>
        <p:spPr bwMode="auto">
          <a:xfrm>
            <a:off x="715962" y="2453117"/>
            <a:ext cx="7654926" cy="1015663"/>
          </a:xfrm>
          <a:custGeom>
            <a:avLst/>
            <a:gdLst>
              <a:gd name="T0" fmla="*/ 10800 w 21600"/>
              <a:gd name="T1" fmla="*/ 10800 w 21600"/>
              <a:gd name="T2" fmla="*/ 10800 w 21600"/>
              <a:gd name="T3" fmla="*/ 10800 w 216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160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rtl="1">
              <a:spcBef>
                <a:spcPts val="3600"/>
              </a:spcBef>
            </a:pPr>
            <a:r>
              <a:rPr lang="ar-JO" sz="6000" b="1" dirty="0">
                <a:solidFill>
                  <a:srgbClr val="FFFC1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الكتاب المقدس</a:t>
            </a:r>
            <a:r>
              <a:rPr lang="ar-LB" sz="6000" b="1" dirty="0">
                <a:solidFill>
                  <a:srgbClr val="FFFC1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... </a:t>
            </a:r>
            <a:r>
              <a:rPr lang="ar-LB" sz="6000" b="1" dirty="0" err="1">
                <a:solidFill>
                  <a:srgbClr val="FFFC1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بالأ</a:t>
            </a:r>
            <a:r>
              <a:rPr lang="ar-JO" sz="6000" b="1" dirty="0">
                <a:solidFill>
                  <a:srgbClr val="FFFC1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ساس</a:t>
            </a:r>
          </a:p>
        </p:txBody>
      </p:sp>
      <p:sp>
        <p:nvSpPr>
          <p:cNvPr id="10252" name="Text Box 12" descr="Text Box 17"/>
          <p:cNvSpPr txBox="1">
            <a:spLocks/>
          </p:cNvSpPr>
          <p:nvPr/>
        </p:nvSpPr>
        <p:spPr bwMode="auto">
          <a:xfrm>
            <a:off x="469897" y="1661094"/>
            <a:ext cx="7970837" cy="70788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2319588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ts val="1500"/>
              </a:spcBef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(نعم ، كتاب منظم!) </a:t>
            </a:r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999331" y="4005064"/>
            <a:ext cx="6934200" cy="1364159"/>
            <a:chOff x="0" y="274022"/>
            <a:chExt cx="6933246" cy="1364160"/>
          </a:xfrm>
        </p:grpSpPr>
        <p:sp>
          <p:nvSpPr>
            <p:cNvPr id="10254" name="Line 14" descr="Text Box 19"/>
            <p:cNvSpPr>
              <a:spLocks noChangeShapeType="1"/>
            </p:cNvSpPr>
            <p:nvPr/>
          </p:nvSpPr>
          <p:spPr bwMode="auto">
            <a:xfrm>
              <a:off x="3455510" y="27402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wrap="none" lIns="45720" rIns="45720" anchor="ctr">
              <a:spAutoFit/>
            </a:bodyPr>
            <a:lstStyle/>
            <a:p>
              <a:pPr algn="ctr">
                <a:spcBef>
                  <a:spcPts val="1900"/>
                </a:spcBef>
              </a:pPr>
              <a:r>
                <a:rPr lang="ar-JO" sz="4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  <a:sym typeface="Arial" pitchFamily="34" charset="0"/>
                </a:rPr>
                <a:t>الجزء السادس</a:t>
              </a:r>
            </a:p>
          </p:txBody>
        </p:sp>
        <p:sp>
          <p:nvSpPr>
            <p:cNvPr id="10255" name="AutoShape 15" descr="Text Box 20"/>
            <p:cNvSpPr>
              <a:spLocks/>
            </p:cNvSpPr>
            <p:nvPr/>
          </p:nvSpPr>
          <p:spPr bwMode="auto">
            <a:xfrm>
              <a:off x="0" y="714851"/>
              <a:ext cx="6933246" cy="92333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53882" dir="2700000" algn="ctr" rotWithShape="0">
                <a:srgbClr val="000000">
                  <a:alpha val="74997"/>
                </a:srgbClr>
              </a:outerShdw>
            </a:effectLst>
          </p:spPr>
          <p:txBody>
            <a:bodyPr lIns="45720" rIns="45720" anchor="ctr">
              <a:spAutoFit/>
            </a:bodyPr>
            <a:lstStyle/>
            <a:p>
              <a:pPr algn="ctr">
                <a:spcBef>
                  <a:spcPts val="2600"/>
                </a:spcBef>
              </a:pPr>
              <a:r>
                <a:rPr lang="en-US" sz="5400" b="1" dirty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  <a:sym typeface="Arial" pitchFamily="34" charset="0"/>
                </a:rPr>
                <a:t>"</a:t>
              </a:r>
              <a:r>
                <a:rPr lang="ar-JO" sz="5400" b="1" dirty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  <a:sym typeface="Arial" pitchFamily="34" charset="0"/>
                </a:rPr>
                <a:t>الكتاب المفتوح</a:t>
              </a:r>
              <a:r>
                <a:rPr lang="en-US" sz="5400" b="1" dirty="0">
                  <a:solidFill>
                    <a:srgbClr val="77FD6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  <a:sym typeface="Arial" pitchFamily="34" charset="0"/>
                </a:rPr>
                <a:t>"</a:t>
              </a:r>
              <a:endParaRPr lang="ar-JO" sz="5400" b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10256" name="Text Box 16" descr="Text Box 4"/>
          <p:cNvSpPr txBox="1">
            <a:spLocks/>
          </p:cNvSpPr>
          <p:nvPr/>
        </p:nvSpPr>
        <p:spPr bwMode="auto">
          <a:xfrm>
            <a:off x="8121650" y="6429375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 autoUpdateAnimBg="0"/>
      <p:bldP spid="10250" grpId="0"/>
      <p:bldP spid="1025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83970" name="Text Box 2" descr="Text Box 3"/>
          <p:cNvSpPr txBox="1">
            <a:spLocks/>
          </p:cNvSpPr>
          <p:nvPr/>
        </p:nvSpPr>
        <p:spPr bwMode="auto">
          <a:xfrm>
            <a:off x="1866900" y="5591175"/>
            <a:ext cx="5537200" cy="395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2391" dir="1784693" algn="ctr" rotWithShape="0">
              <a:srgbClr val="000000">
                <a:alpha val="74997"/>
              </a:srgbClr>
            </a:outerShdw>
          </a:effectLst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Ministry of ScriptureTechnologies International</a:t>
            </a:r>
          </a:p>
        </p:txBody>
      </p:sp>
      <p:sp>
        <p:nvSpPr>
          <p:cNvPr id="83971" name="AutoShape 3" descr="Freeform 4"/>
          <p:cNvSpPr>
            <a:spLocks/>
          </p:cNvSpPr>
          <p:nvPr/>
        </p:nvSpPr>
        <p:spPr bwMode="auto">
          <a:xfrm>
            <a:off x="654050" y="6175375"/>
            <a:ext cx="269875" cy="161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08" y="4235"/>
                </a:moveTo>
                <a:lnTo>
                  <a:pt x="1525" y="3812"/>
                </a:lnTo>
                <a:lnTo>
                  <a:pt x="2033" y="3812"/>
                </a:lnTo>
                <a:lnTo>
                  <a:pt x="2541" y="2965"/>
                </a:lnTo>
                <a:lnTo>
                  <a:pt x="3304" y="2541"/>
                </a:lnTo>
                <a:lnTo>
                  <a:pt x="3812" y="2541"/>
                </a:lnTo>
                <a:lnTo>
                  <a:pt x="4574" y="2118"/>
                </a:lnTo>
                <a:lnTo>
                  <a:pt x="5336" y="1271"/>
                </a:lnTo>
                <a:lnTo>
                  <a:pt x="6607" y="1271"/>
                </a:lnTo>
                <a:lnTo>
                  <a:pt x="7624" y="847"/>
                </a:lnTo>
                <a:lnTo>
                  <a:pt x="9402" y="424"/>
                </a:lnTo>
                <a:lnTo>
                  <a:pt x="10673" y="0"/>
                </a:lnTo>
                <a:lnTo>
                  <a:pt x="15247" y="0"/>
                </a:lnTo>
                <a:lnTo>
                  <a:pt x="17534" y="1271"/>
                </a:lnTo>
                <a:lnTo>
                  <a:pt x="18042" y="2118"/>
                </a:lnTo>
                <a:lnTo>
                  <a:pt x="20329" y="4659"/>
                </a:lnTo>
                <a:lnTo>
                  <a:pt x="20838" y="5506"/>
                </a:lnTo>
                <a:lnTo>
                  <a:pt x="21346" y="5929"/>
                </a:lnTo>
                <a:lnTo>
                  <a:pt x="21600" y="7200"/>
                </a:lnTo>
                <a:lnTo>
                  <a:pt x="21600" y="13976"/>
                </a:lnTo>
                <a:lnTo>
                  <a:pt x="21092" y="16518"/>
                </a:lnTo>
                <a:lnTo>
                  <a:pt x="20584" y="18212"/>
                </a:lnTo>
                <a:lnTo>
                  <a:pt x="20584" y="19059"/>
                </a:lnTo>
                <a:lnTo>
                  <a:pt x="20075" y="19482"/>
                </a:lnTo>
                <a:lnTo>
                  <a:pt x="19567" y="20753"/>
                </a:lnTo>
                <a:lnTo>
                  <a:pt x="19059" y="21176"/>
                </a:lnTo>
                <a:lnTo>
                  <a:pt x="18042" y="21600"/>
                </a:lnTo>
                <a:lnTo>
                  <a:pt x="13976" y="21600"/>
                </a:lnTo>
                <a:lnTo>
                  <a:pt x="12452" y="20753"/>
                </a:lnTo>
                <a:lnTo>
                  <a:pt x="10927" y="19482"/>
                </a:lnTo>
                <a:lnTo>
                  <a:pt x="10165" y="19059"/>
                </a:lnTo>
                <a:lnTo>
                  <a:pt x="9656" y="18635"/>
                </a:lnTo>
                <a:lnTo>
                  <a:pt x="9148" y="17788"/>
                </a:lnTo>
                <a:lnTo>
                  <a:pt x="8640" y="17365"/>
                </a:lnTo>
                <a:lnTo>
                  <a:pt x="7878" y="16518"/>
                </a:lnTo>
                <a:lnTo>
                  <a:pt x="6353" y="15247"/>
                </a:lnTo>
                <a:lnTo>
                  <a:pt x="5591" y="14824"/>
                </a:lnTo>
                <a:lnTo>
                  <a:pt x="4828" y="13976"/>
                </a:lnTo>
                <a:lnTo>
                  <a:pt x="4320" y="13129"/>
                </a:lnTo>
                <a:lnTo>
                  <a:pt x="3812" y="12706"/>
                </a:lnTo>
                <a:lnTo>
                  <a:pt x="2795" y="11012"/>
                </a:lnTo>
                <a:lnTo>
                  <a:pt x="2033" y="10165"/>
                </a:lnTo>
                <a:lnTo>
                  <a:pt x="1271" y="9741"/>
                </a:lnTo>
                <a:lnTo>
                  <a:pt x="762" y="9318"/>
                </a:lnTo>
                <a:lnTo>
                  <a:pt x="254" y="9318"/>
                </a:lnTo>
                <a:lnTo>
                  <a:pt x="0" y="8471"/>
                </a:lnTo>
                <a:lnTo>
                  <a:pt x="0" y="7624"/>
                </a:lnTo>
                <a:lnTo>
                  <a:pt x="254" y="6776"/>
                </a:lnTo>
                <a:lnTo>
                  <a:pt x="762" y="6353"/>
                </a:lnTo>
                <a:lnTo>
                  <a:pt x="1271" y="5506"/>
                </a:lnTo>
                <a:lnTo>
                  <a:pt x="1779" y="5082"/>
                </a:lnTo>
                <a:lnTo>
                  <a:pt x="2287" y="4235"/>
                </a:lnTo>
                <a:lnTo>
                  <a:pt x="3304" y="3388"/>
                </a:lnTo>
                <a:lnTo>
                  <a:pt x="3558" y="2541"/>
                </a:lnTo>
                <a:lnTo>
                  <a:pt x="3558" y="1694"/>
                </a:lnTo>
                <a:lnTo>
                  <a:pt x="4574" y="2965"/>
                </a:lnTo>
                <a:lnTo>
                  <a:pt x="3558" y="2541"/>
                </a:lnTo>
                <a:lnTo>
                  <a:pt x="3304" y="424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3972" name="Rectangle 4" descr="Rectangle 5"/>
          <p:cNvSpPr>
            <a:spLocks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3973" name="Rectangle 5" descr="Rectangle 6"/>
          <p:cNvSpPr>
            <a:spLocks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3974" name="Rectangle 6" descr="Rectangle 7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7223D"/>
              </a:gs>
              <a:gs pos="50000">
                <a:srgbClr val="618FFD"/>
              </a:gs>
              <a:gs pos="100000">
                <a:srgbClr val="17223D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3975" name="Text Box 7" descr="Rectangle 9"/>
          <p:cNvSpPr txBox="1">
            <a:spLocks/>
          </p:cNvSpPr>
          <p:nvPr/>
        </p:nvSpPr>
        <p:spPr bwMode="auto">
          <a:xfrm>
            <a:off x="0" y="1493838"/>
            <a:ext cx="9142413" cy="86536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44450" tIns="44450" rIns="44450" bIns="44450">
            <a:spAutoFit/>
          </a:bodyPr>
          <a:lstStyle/>
          <a:p>
            <a:pPr algn="ctr" rtl="1">
              <a:lnSpc>
                <a:spcPct val="70000"/>
              </a:lnSpc>
              <a:spcBef>
                <a:spcPts val="4300"/>
              </a:spcBef>
            </a:pPr>
            <a:r>
              <a:rPr lang="ar-JO" sz="7200" b="1" dirty="0">
                <a:solidFill>
                  <a:srgbClr val="023CCC"/>
                </a:solidFill>
              </a:rPr>
              <a:t>“الكتاب</a:t>
            </a:r>
            <a:r>
              <a:rPr lang="ar-LB" sz="7200" b="1" dirty="0">
                <a:solidFill>
                  <a:srgbClr val="023CCC"/>
                </a:solidFill>
              </a:rPr>
              <a:t> المقدس</a:t>
            </a:r>
            <a:r>
              <a:rPr lang="ar-JO" sz="7200" b="1" dirty="0">
                <a:solidFill>
                  <a:srgbClr val="023CCC"/>
                </a:solidFill>
              </a:rPr>
              <a:t> المفتوح”</a:t>
            </a:r>
            <a:endParaRPr lang="ar-JO" sz="7200" b="1" dirty="0">
              <a:solidFill>
                <a:srgbClr val="023CCC"/>
              </a:solidFill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3976" name="Line 8" descr="Line 10"/>
          <p:cNvSpPr>
            <a:spLocks noChangeShapeType="1"/>
          </p:cNvSpPr>
          <p:nvPr/>
        </p:nvSpPr>
        <p:spPr bwMode="auto">
          <a:xfrm>
            <a:off x="338138" y="330200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3977" name="Line 9" descr="Line 11"/>
          <p:cNvSpPr>
            <a:spLocks noChangeShapeType="1"/>
          </p:cNvSpPr>
          <p:nvPr/>
        </p:nvSpPr>
        <p:spPr bwMode="auto">
          <a:xfrm>
            <a:off x="338138" y="500063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3978" name="Line 10" descr="Line 12"/>
          <p:cNvSpPr>
            <a:spLocks noChangeShapeType="1"/>
          </p:cNvSpPr>
          <p:nvPr/>
        </p:nvSpPr>
        <p:spPr bwMode="auto">
          <a:xfrm>
            <a:off x="338138" y="668338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3979" name="Line 11" descr="Line 13"/>
          <p:cNvSpPr>
            <a:spLocks noChangeShapeType="1"/>
          </p:cNvSpPr>
          <p:nvPr/>
        </p:nvSpPr>
        <p:spPr bwMode="auto">
          <a:xfrm>
            <a:off x="522288" y="6596063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3980" name="Line 12" descr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3981" name="Line 13" descr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3982" name="Text Box 14" descr="Rectangle 16"/>
          <p:cNvSpPr txBox="1">
            <a:spLocks/>
          </p:cNvSpPr>
          <p:nvPr/>
        </p:nvSpPr>
        <p:spPr bwMode="auto">
          <a:xfrm>
            <a:off x="908050" y="4005263"/>
            <a:ext cx="3222625" cy="148303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4450" tIns="44450" rIns="44450" bIns="44450">
            <a:spAutoFit/>
          </a:bodyPr>
          <a:lstStyle/>
          <a:p>
            <a:pPr algn="ctr">
              <a:lnSpc>
                <a:spcPct val="60000"/>
              </a:lnSpc>
              <a:spcBef>
                <a:spcPts val="1900"/>
              </a:spcBef>
            </a:pPr>
            <a:r>
              <a:rPr lang="ar-JO" sz="3200" b="1" dirty="0">
                <a:solidFill>
                  <a:srgbClr val="023CCC"/>
                </a:solidFill>
              </a:rPr>
              <a:t>أجزاء</a:t>
            </a:r>
            <a:endParaRPr lang="ar-JO" sz="3200" b="1" dirty="0">
              <a:solidFill>
                <a:srgbClr val="023CCC"/>
              </a:solidFill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  <a:p>
            <a:pPr algn="ctr">
              <a:lnSpc>
                <a:spcPct val="60000"/>
              </a:lnSpc>
              <a:spcBef>
                <a:spcPts val="1900"/>
              </a:spcBef>
            </a:pPr>
            <a:r>
              <a:rPr lang="ar-JO" sz="3200" b="1" dirty="0">
                <a:solidFill>
                  <a:srgbClr val="023CCC"/>
                </a:solidFill>
              </a:rPr>
              <a:t>و</a:t>
            </a:r>
            <a:endParaRPr lang="ar-JO" sz="3200" b="1" dirty="0">
              <a:solidFill>
                <a:srgbClr val="023CCC"/>
              </a:solidFill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  <a:p>
            <a:pPr algn="ctr">
              <a:lnSpc>
                <a:spcPct val="60000"/>
              </a:lnSpc>
              <a:spcBef>
                <a:spcPts val="1900"/>
              </a:spcBef>
            </a:pPr>
            <a:r>
              <a:rPr lang="ar-JO" sz="3200" b="1" dirty="0">
                <a:solidFill>
                  <a:srgbClr val="023CCC"/>
                </a:solidFill>
              </a:rPr>
              <a:t>مقاطع </a:t>
            </a:r>
          </a:p>
        </p:txBody>
      </p:sp>
      <p:pic>
        <p:nvPicPr>
          <p:cNvPr id="83983" name="Picture 15" descr="Picture 2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2319588" algn="ctr" rotWithShape="0">
              <a:srgbClr val="000000">
                <a:alpha val="74997"/>
              </a:srgbClr>
            </a:outerShdw>
          </a:effectLst>
        </p:spPr>
      </p:pic>
      <p:sp>
        <p:nvSpPr>
          <p:cNvPr id="83984" name="Text Box 16" descr="Text Box 21"/>
          <p:cNvSpPr txBox="1">
            <a:spLocks/>
          </p:cNvSpPr>
          <p:nvPr/>
        </p:nvSpPr>
        <p:spPr bwMode="auto">
          <a:xfrm>
            <a:off x="606425" y="5489575"/>
            <a:ext cx="8054975" cy="5847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023CCC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مُنظم…</a:t>
            </a:r>
            <a:r>
              <a:rPr lang="ar-LB" sz="3200" b="1" dirty="0">
                <a:solidFill>
                  <a:srgbClr val="023CCC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ar-JO" sz="3200" b="1" dirty="0">
                <a:solidFill>
                  <a:srgbClr val="023CCC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مُتدرج...</a:t>
            </a:r>
            <a:r>
              <a:rPr lang="ar-LB" sz="3200" b="1" dirty="0">
                <a:solidFill>
                  <a:srgbClr val="023CCC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ar-JO" sz="3200" b="1" dirty="0">
                <a:solidFill>
                  <a:srgbClr val="023CCC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أبدي</a:t>
            </a:r>
          </a:p>
        </p:txBody>
      </p:sp>
      <p:sp>
        <p:nvSpPr>
          <p:cNvPr id="83985" name="Text Box 17" descr="Text Box 22"/>
          <p:cNvSpPr txBox="1">
            <a:spLocks/>
          </p:cNvSpPr>
          <p:nvPr/>
        </p:nvSpPr>
        <p:spPr bwMode="auto">
          <a:xfrm rot="20271337">
            <a:off x="144463" y="2428741"/>
            <a:ext cx="8853487" cy="180049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7501" dir="3723739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 rtl="1">
              <a:spcBef>
                <a:spcPts val="3600"/>
              </a:spcBef>
            </a:pPr>
            <a:r>
              <a:rPr lang="ar-JO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كتابك المقدس</a:t>
            </a:r>
          </a:p>
          <a:p>
            <a:pPr algn="ctr" rtl="1">
              <a:lnSpc>
                <a:spcPct val="35000"/>
              </a:lnSpc>
              <a:spcBef>
                <a:spcPts val="3600"/>
              </a:spcBef>
            </a:pPr>
            <a:r>
              <a:rPr lang="ar-JO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ج</a:t>
            </a:r>
            <a:r>
              <a:rPr lang="ar-LB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ُ</a:t>
            </a:r>
            <a:r>
              <a:rPr lang="ar-JO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ز</a:t>
            </a:r>
            <a:r>
              <a:rPr lang="ar-LB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أ</a:t>
            </a:r>
            <a:r>
              <a:rPr lang="ar-JO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ar-LB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وفُصّل</a:t>
            </a:r>
            <a:r>
              <a:rPr lang="ar-JO" sz="6000" b="1" dirty="0">
                <a:solidFill>
                  <a:srgbClr val="FC0128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…</a:t>
            </a:r>
          </a:p>
        </p:txBody>
      </p:sp>
      <p:sp>
        <p:nvSpPr>
          <p:cNvPr id="83986" name="Text Box 18" descr="Text Box 27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83987" name="Text Box 19" descr="Text Box 35"/>
          <p:cNvSpPr txBox="1">
            <a:spLocks/>
          </p:cNvSpPr>
          <p:nvPr/>
        </p:nvSpPr>
        <p:spPr bwMode="auto">
          <a:xfrm>
            <a:off x="519113" y="6399213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83988" name="Text Box 20" descr="Rectangle 36"/>
          <p:cNvSpPr txBox="1">
            <a:spLocks/>
          </p:cNvSpPr>
          <p:nvPr/>
        </p:nvSpPr>
        <p:spPr bwMode="auto">
          <a:xfrm>
            <a:off x="7621588" y="6373813"/>
            <a:ext cx="655637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83989" name="Text Box 21" descr="Rectangle 37"/>
          <p:cNvSpPr txBox="1">
            <a:spLocks/>
          </p:cNvSpPr>
          <p:nvPr/>
        </p:nvSpPr>
        <p:spPr bwMode="auto">
          <a:xfrm>
            <a:off x="8166100" y="63754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38</a:t>
            </a:r>
          </a:p>
        </p:txBody>
      </p:sp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86018" name="Text Box 2" descr="Text Box 3"/>
          <p:cNvSpPr txBox="1">
            <a:spLocks/>
          </p:cNvSpPr>
          <p:nvPr/>
        </p:nvSpPr>
        <p:spPr bwMode="auto">
          <a:xfrm>
            <a:off x="1866900" y="5591175"/>
            <a:ext cx="5537200" cy="395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2391" dir="1784693" algn="ctr" rotWithShape="0">
              <a:srgbClr val="000000">
                <a:alpha val="74997"/>
              </a:srgbClr>
            </a:outerShdw>
          </a:effectLst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Ministry of ScriptureTechnologies International</a:t>
            </a:r>
          </a:p>
        </p:txBody>
      </p:sp>
      <p:sp>
        <p:nvSpPr>
          <p:cNvPr id="86019" name="AutoShape 3" descr="Freeform 4"/>
          <p:cNvSpPr>
            <a:spLocks/>
          </p:cNvSpPr>
          <p:nvPr/>
        </p:nvSpPr>
        <p:spPr bwMode="auto">
          <a:xfrm>
            <a:off x="654050" y="6175375"/>
            <a:ext cx="269875" cy="161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08" y="4235"/>
                </a:moveTo>
                <a:lnTo>
                  <a:pt x="1525" y="3812"/>
                </a:lnTo>
                <a:lnTo>
                  <a:pt x="2033" y="3812"/>
                </a:lnTo>
                <a:lnTo>
                  <a:pt x="2541" y="2965"/>
                </a:lnTo>
                <a:lnTo>
                  <a:pt x="3304" y="2541"/>
                </a:lnTo>
                <a:lnTo>
                  <a:pt x="3812" y="2541"/>
                </a:lnTo>
                <a:lnTo>
                  <a:pt x="4574" y="2118"/>
                </a:lnTo>
                <a:lnTo>
                  <a:pt x="5336" y="1271"/>
                </a:lnTo>
                <a:lnTo>
                  <a:pt x="6607" y="1271"/>
                </a:lnTo>
                <a:lnTo>
                  <a:pt x="7624" y="847"/>
                </a:lnTo>
                <a:lnTo>
                  <a:pt x="9402" y="424"/>
                </a:lnTo>
                <a:lnTo>
                  <a:pt x="10673" y="0"/>
                </a:lnTo>
                <a:lnTo>
                  <a:pt x="15247" y="0"/>
                </a:lnTo>
                <a:lnTo>
                  <a:pt x="17534" y="1271"/>
                </a:lnTo>
                <a:lnTo>
                  <a:pt x="18042" y="2118"/>
                </a:lnTo>
                <a:lnTo>
                  <a:pt x="20329" y="4659"/>
                </a:lnTo>
                <a:lnTo>
                  <a:pt x="20838" y="5506"/>
                </a:lnTo>
                <a:lnTo>
                  <a:pt x="21346" y="5929"/>
                </a:lnTo>
                <a:lnTo>
                  <a:pt x="21600" y="7200"/>
                </a:lnTo>
                <a:lnTo>
                  <a:pt x="21600" y="13976"/>
                </a:lnTo>
                <a:lnTo>
                  <a:pt x="21092" y="16518"/>
                </a:lnTo>
                <a:lnTo>
                  <a:pt x="20584" y="18212"/>
                </a:lnTo>
                <a:lnTo>
                  <a:pt x="20584" y="19059"/>
                </a:lnTo>
                <a:lnTo>
                  <a:pt x="20075" y="19482"/>
                </a:lnTo>
                <a:lnTo>
                  <a:pt x="19567" y="20753"/>
                </a:lnTo>
                <a:lnTo>
                  <a:pt x="19059" y="21176"/>
                </a:lnTo>
                <a:lnTo>
                  <a:pt x="18042" y="21600"/>
                </a:lnTo>
                <a:lnTo>
                  <a:pt x="13976" y="21600"/>
                </a:lnTo>
                <a:lnTo>
                  <a:pt x="12452" y="20753"/>
                </a:lnTo>
                <a:lnTo>
                  <a:pt x="10927" y="19482"/>
                </a:lnTo>
                <a:lnTo>
                  <a:pt x="10165" y="19059"/>
                </a:lnTo>
                <a:lnTo>
                  <a:pt x="9656" y="18635"/>
                </a:lnTo>
                <a:lnTo>
                  <a:pt x="9148" y="17788"/>
                </a:lnTo>
                <a:lnTo>
                  <a:pt x="8640" y="17365"/>
                </a:lnTo>
                <a:lnTo>
                  <a:pt x="7878" y="16518"/>
                </a:lnTo>
                <a:lnTo>
                  <a:pt x="6353" y="15247"/>
                </a:lnTo>
                <a:lnTo>
                  <a:pt x="5591" y="14824"/>
                </a:lnTo>
                <a:lnTo>
                  <a:pt x="4828" y="13976"/>
                </a:lnTo>
                <a:lnTo>
                  <a:pt x="4320" y="13129"/>
                </a:lnTo>
                <a:lnTo>
                  <a:pt x="3812" y="12706"/>
                </a:lnTo>
                <a:lnTo>
                  <a:pt x="2795" y="11012"/>
                </a:lnTo>
                <a:lnTo>
                  <a:pt x="2033" y="10165"/>
                </a:lnTo>
                <a:lnTo>
                  <a:pt x="1271" y="9741"/>
                </a:lnTo>
                <a:lnTo>
                  <a:pt x="762" y="9318"/>
                </a:lnTo>
                <a:lnTo>
                  <a:pt x="254" y="9318"/>
                </a:lnTo>
                <a:lnTo>
                  <a:pt x="0" y="8471"/>
                </a:lnTo>
                <a:lnTo>
                  <a:pt x="0" y="7624"/>
                </a:lnTo>
                <a:lnTo>
                  <a:pt x="254" y="6776"/>
                </a:lnTo>
                <a:lnTo>
                  <a:pt x="762" y="6353"/>
                </a:lnTo>
                <a:lnTo>
                  <a:pt x="1271" y="5506"/>
                </a:lnTo>
                <a:lnTo>
                  <a:pt x="1779" y="5082"/>
                </a:lnTo>
                <a:lnTo>
                  <a:pt x="2287" y="4235"/>
                </a:lnTo>
                <a:lnTo>
                  <a:pt x="3304" y="3388"/>
                </a:lnTo>
                <a:lnTo>
                  <a:pt x="3558" y="2541"/>
                </a:lnTo>
                <a:lnTo>
                  <a:pt x="3558" y="1694"/>
                </a:lnTo>
                <a:lnTo>
                  <a:pt x="4574" y="2965"/>
                </a:lnTo>
                <a:lnTo>
                  <a:pt x="3558" y="2541"/>
                </a:lnTo>
                <a:lnTo>
                  <a:pt x="3304" y="424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6020" name="Rectangle 4" descr="Rectangle 5"/>
          <p:cNvSpPr>
            <a:spLocks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6021" name="Rectangle 5" descr="Rectangle 6"/>
          <p:cNvSpPr>
            <a:spLocks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6022" name="Rectangle 6" descr="Rectangle 7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7223D"/>
              </a:gs>
              <a:gs pos="50000">
                <a:srgbClr val="618FFD"/>
              </a:gs>
              <a:gs pos="100000">
                <a:srgbClr val="17223D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6023" name="Text Box 7" descr="Rectangle 9"/>
          <p:cNvSpPr txBox="1">
            <a:spLocks/>
          </p:cNvSpPr>
          <p:nvPr/>
        </p:nvSpPr>
        <p:spPr bwMode="auto">
          <a:xfrm>
            <a:off x="0" y="1493838"/>
            <a:ext cx="9143999" cy="898836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35003" dir="2471156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>
              <a:lnSpc>
                <a:spcPct val="70000"/>
              </a:lnSpc>
              <a:spcBef>
                <a:spcPts val="4300"/>
              </a:spcBef>
            </a:pPr>
            <a:r>
              <a:rPr lang="ar-JO" sz="7200" b="1" dirty="0">
                <a:solidFill>
                  <a:srgbClr val="FEF800"/>
                </a:solidFill>
              </a:rPr>
              <a:t>“الكتاب</a:t>
            </a:r>
            <a:r>
              <a:rPr lang="ar-LB" sz="7200" b="1" dirty="0">
                <a:solidFill>
                  <a:srgbClr val="FEF800"/>
                </a:solidFill>
              </a:rPr>
              <a:t> المقدس</a:t>
            </a:r>
            <a:r>
              <a:rPr lang="ar-JO" sz="7200" b="1" dirty="0">
                <a:solidFill>
                  <a:srgbClr val="FEF800"/>
                </a:solidFill>
              </a:rPr>
              <a:t> </a:t>
            </a:r>
            <a:r>
              <a:rPr lang="ar-JO" sz="7200" b="1" dirty="0">
                <a:solidFill>
                  <a:srgbClr val="FEF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المفتوح</a:t>
            </a:r>
            <a:r>
              <a:rPr lang="ar-JO" sz="7200" b="1" dirty="0">
                <a:solidFill>
                  <a:srgbClr val="FEF800"/>
                </a:solidFill>
              </a:rPr>
              <a:t>”</a:t>
            </a:r>
            <a:endParaRPr lang="ar-JO" sz="7200" b="1" dirty="0">
              <a:solidFill>
                <a:srgbClr val="FEF800"/>
              </a:solidFill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6024" name="Line 8" descr="Line 10"/>
          <p:cNvSpPr>
            <a:spLocks noChangeShapeType="1"/>
          </p:cNvSpPr>
          <p:nvPr/>
        </p:nvSpPr>
        <p:spPr bwMode="auto">
          <a:xfrm>
            <a:off x="338138" y="330200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6025" name="Line 9" descr="Line 11"/>
          <p:cNvSpPr>
            <a:spLocks noChangeShapeType="1"/>
          </p:cNvSpPr>
          <p:nvPr/>
        </p:nvSpPr>
        <p:spPr bwMode="auto">
          <a:xfrm>
            <a:off x="338138" y="500063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6026" name="Line 10" descr="Line 12"/>
          <p:cNvSpPr>
            <a:spLocks noChangeShapeType="1"/>
          </p:cNvSpPr>
          <p:nvPr/>
        </p:nvSpPr>
        <p:spPr bwMode="auto">
          <a:xfrm>
            <a:off x="338138" y="668338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6027" name="Line 11" descr="Line 13"/>
          <p:cNvSpPr>
            <a:spLocks noChangeShapeType="1"/>
          </p:cNvSpPr>
          <p:nvPr/>
        </p:nvSpPr>
        <p:spPr bwMode="auto">
          <a:xfrm>
            <a:off x="522288" y="6596063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6028" name="Line 12" descr="Line 14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86029" name="Line 13" descr="Line 15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pic>
        <p:nvPicPr>
          <p:cNvPr id="86031" name="Picture 15" descr="Picture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2319588" algn="ctr" rotWithShape="0">
              <a:srgbClr val="000000">
                <a:alpha val="74997"/>
              </a:srgbClr>
            </a:outerShdw>
          </a:effectLst>
        </p:spPr>
      </p:pic>
      <p:sp>
        <p:nvSpPr>
          <p:cNvPr id="86032" name="Text Box 16" descr="Text Box 18"/>
          <p:cNvSpPr txBox="1">
            <a:spLocks/>
          </p:cNvSpPr>
          <p:nvPr/>
        </p:nvSpPr>
        <p:spPr bwMode="auto">
          <a:xfrm>
            <a:off x="606425" y="5489575"/>
            <a:ext cx="8054975" cy="5847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مُنظم…</a:t>
            </a:r>
            <a:r>
              <a:rPr lang="ar-LB" sz="3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ar-JO" sz="3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مُتدرج...</a:t>
            </a:r>
            <a:r>
              <a:rPr lang="ar-LB" sz="3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</a:t>
            </a:r>
            <a:r>
              <a:rPr lang="ar-JO" sz="3200" b="1" dirty="0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أبدي</a:t>
            </a:r>
          </a:p>
        </p:txBody>
      </p:sp>
      <p:sp>
        <p:nvSpPr>
          <p:cNvPr id="86033" name="Text Box 17" descr="Text Box 20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86034" name="Oval 18" descr="Oval 25"/>
          <p:cNvSpPr>
            <a:spLocks/>
          </p:cNvSpPr>
          <p:nvPr/>
        </p:nvSpPr>
        <p:spPr bwMode="auto">
          <a:xfrm>
            <a:off x="471488" y="5411788"/>
            <a:ext cx="8331200" cy="869950"/>
          </a:xfrm>
          <a:prstGeom prst="ellipse">
            <a:avLst/>
          </a:prstGeom>
          <a:noFill/>
          <a:ln w="76200" cap="flat" cmpd="sng">
            <a:solidFill>
              <a:srgbClr val="62D6AC"/>
            </a:solidFill>
            <a:prstDash val="solid"/>
            <a:round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86035" name="Text Box 19" descr="Text Box 26"/>
          <p:cNvSpPr txBox="1">
            <a:spLocks/>
          </p:cNvSpPr>
          <p:nvPr/>
        </p:nvSpPr>
        <p:spPr bwMode="auto">
          <a:xfrm>
            <a:off x="519113" y="6399213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86036" name="Text Box 20" descr="Rectangle 27"/>
          <p:cNvSpPr txBox="1">
            <a:spLocks/>
          </p:cNvSpPr>
          <p:nvPr/>
        </p:nvSpPr>
        <p:spPr bwMode="auto">
          <a:xfrm>
            <a:off x="7621588" y="6373813"/>
            <a:ext cx="655637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86037" name="Text Box 21" descr="Rectangle 28"/>
          <p:cNvSpPr txBox="1">
            <a:spLocks/>
          </p:cNvSpPr>
          <p:nvPr/>
        </p:nvSpPr>
        <p:spPr bwMode="auto">
          <a:xfrm>
            <a:off x="8166100" y="6372225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39</a:t>
            </a:r>
          </a:p>
        </p:txBody>
      </p:sp>
      <p:sp>
        <p:nvSpPr>
          <p:cNvPr id="23" name="Text Box 14" descr="Rectangle 16"/>
          <p:cNvSpPr txBox="1">
            <a:spLocks/>
          </p:cNvSpPr>
          <p:nvPr/>
        </p:nvSpPr>
        <p:spPr bwMode="auto">
          <a:xfrm>
            <a:off x="788987" y="2907541"/>
            <a:ext cx="3222625" cy="205440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>
            <a:defPPr>
              <a:defRPr lang="ar-JO"/>
            </a:defPPr>
            <a:lvl1pPr algn="ctr">
              <a:spcBef>
                <a:spcPts val="1900"/>
              </a:spcBef>
              <a:defRPr sz="3200" b="1">
                <a:solidFill>
                  <a:srgbClr val="FEF8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</a:defRPr>
            </a:lvl1pPr>
          </a:lstStyle>
          <a:p>
            <a:r>
              <a:rPr lang="ar-JO" dirty="0"/>
              <a:t>أجزاء</a:t>
            </a:r>
            <a:endParaRPr lang="ar-JO" dirty="0">
              <a:sym typeface="Comic Sans MS" pitchFamily="66" charset="0"/>
            </a:endParaRPr>
          </a:p>
          <a:p>
            <a:r>
              <a:rPr lang="ar-JO" dirty="0"/>
              <a:t>و</a:t>
            </a:r>
            <a:endParaRPr lang="ar-JO" dirty="0">
              <a:sym typeface="Comic Sans MS" pitchFamily="66" charset="0"/>
            </a:endParaRPr>
          </a:p>
          <a:p>
            <a:r>
              <a:rPr lang="ar-JO" dirty="0"/>
              <a:t>مقاطع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4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 descr="Text Box 6"/>
          <p:cNvSpPr txBox="1">
            <a:spLocks/>
          </p:cNvSpPr>
          <p:nvPr/>
        </p:nvSpPr>
        <p:spPr bwMode="auto">
          <a:xfrm>
            <a:off x="8262938" y="6361113"/>
            <a:ext cx="835025" cy="3317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ts val="800"/>
              </a:spcBef>
            </a:pPr>
            <a:r>
              <a:rPr lang="ar-JO" sz="14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06-31</a:t>
            </a:r>
          </a:p>
        </p:txBody>
      </p:sp>
      <p:pic>
        <p:nvPicPr>
          <p:cNvPr id="88066" name="Picture 2" descr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88067" name="Picture 3" descr="Picture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88068" name="Text Box 4" descr="WordArt 31"/>
          <p:cNvSpPr txBox="1">
            <a:spLocks/>
          </p:cNvSpPr>
          <p:nvPr/>
        </p:nvSpPr>
        <p:spPr bwMode="auto">
          <a:xfrm>
            <a:off x="719137" y="1628800"/>
            <a:ext cx="8424863" cy="40386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566738" rtl="1"/>
            <a:r>
              <a:rPr lang="ar-JO" sz="19700" dirty="0">
                <a:solidFill>
                  <a:srgbClr val="FFE7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rPr>
              <a:t>مجد</a:t>
            </a:r>
            <a:r>
              <a:rPr lang="ar-LB" sz="19700" dirty="0">
                <a:solidFill>
                  <a:srgbClr val="FFE7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rPr>
              <a:t>   </a:t>
            </a:r>
            <a:r>
              <a:rPr lang="ar-JO" sz="19700" dirty="0">
                <a:solidFill>
                  <a:srgbClr val="FFE7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rPr>
              <a:t>الله</a:t>
            </a:r>
          </a:p>
        </p:txBody>
      </p:sp>
      <p:pic>
        <p:nvPicPr>
          <p:cNvPr id="88069" name="Picture 5" descr="Picture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6925" y="127000"/>
            <a:ext cx="4394200" cy="627697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88070" name="Text Box 6" descr="Text Box 15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88071" name="Text Box 7" descr="Text Box 25"/>
          <p:cNvSpPr txBox="1">
            <a:spLocks/>
          </p:cNvSpPr>
          <p:nvPr/>
        </p:nvSpPr>
        <p:spPr bwMode="auto">
          <a:xfrm>
            <a:off x="519113" y="6399213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88072" name="Text Box 8" descr="Rectangle 26"/>
          <p:cNvSpPr txBox="1">
            <a:spLocks/>
          </p:cNvSpPr>
          <p:nvPr/>
        </p:nvSpPr>
        <p:spPr bwMode="auto">
          <a:xfrm>
            <a:off x="7621588" y="6424613"/>
            <a:ext cx="655637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88073" name="Text Box 9" descr="Rectangle 27"/>
          <p:cNvSpPr txBox="1">
            <a:spLocks/>
          </p:cNvSpPr>
          <p:nvPr/>
        </p:nvSpPr>
        <p:spPr bwMode="auto">
          <a:xfrm>
            <a:off x="8166100" y="6430963"/>
            <a:ext cx="258763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40</a:t>
            </a:r>
          </a:p>
        </p:txBody>
      </p:sp>
      <p:sp>
        <p:nvSpPr>
          <p:cNvPr id="88074" name="Text Box 10" descr="Text Box 28"/>
          <p:cNvSpPr txBox="1">
            <a:spLocks/>
          </p:cNvSpPr>
          <p:nvPr/>
        </p:nvSpPr>
        <p:spPr bwMode="auto">
          <a:xfrm>
            <a:off x="8569325" y="6356350"/>
            <a:ext cx="227013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876" y="-101832"/>
            <a:ext cx="9234884" cy="69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 rot="21121774">
            <a:off x="-95076" y="191631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>
            <a:spAutoFit/>
            <a:scene3d>
              <a:camera prst="perspectiveFront" fov="1800000">
                <a:rot lat="1140000" lon="1620000" rev="0"/>
              </a:camera>
              <a:lightRig rig="threePt" dir="t"/>
            </a:scene3d>
            <a:sp3d z="6350"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الكتاب المقدس</a:t>
            </a:r>
            <a:r>
              <a:rPr kumimoji="0" lang="ar-LB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... بال</a:t>
            </a:r>
            <a:r>
              <a:rPr kumimoji="0" lang="ar-JO" sz="9600" b="1" i="1" u="none" strike="noStrike" kern="1200" cap="none" spc="0" normalizeH="0" baseline="0" noProof="0" dirty="0">
                <a:ln>
                  <a:noFill/>
                </a:ln>
                <a:solidFill>
                  <a:srgbClr val="F6FE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Times Roman" pitchFamily="2" charset="0"/>
              </a:rPr>
              <a:t>أساس</a:t>
            </a:r>
            <a:endParaRPr kumimoji="0" lang="en-US" sz="9600" b="0" i="1" u="none" strike="noStrike" kern="1200" cap="none" spc="0" normalizeH="0" baseline="0" noProof="0" dirty="0">
              <a:ln>
                <a:noFill/>
              </a:ln>
              <a:solidFill>
                <a:srgbClr val="F6FE0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Times Roma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5229200"/>
            <a:ext cx="9252520" cy="1628801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rtl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صممها د. جون </a:t>
            </a:r>
            <a:r>
              <a:rPr kumimoji="0" lang="ar-JO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فرايمان</a:t>
            </a:r>
            <a:r>
              <a:rPr kumimoji="0" lang="ar-LB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،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تكساس</a:t>
            </a:r>
            <a:r>
              <a:rPr lang="ar-LB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  <a:sym typeface="Times Roman" pitchFamily="2" charset="0"/>
              </a:rPr>
              <a:t>،</a:t>
            </a: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  <a:t> أمريكا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  <a:sym typeface="Times Roman" pitchFamily="2" charset="0"/>
              </a:rPr>
            </a:br>
            <a:r>
              <a:rPr lang="ar-SA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تم تدريسها بواسطة الدكتور ريك </a:t>
            </a:r>
            <a:r>
              <a:rPr lang="ar-SA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جريفيث</a:t>
            </a:r>
            <a:r>
              <a:rPr lang="ar-SA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، المؤسسة الأردنية </a:t>
            </a:r>
            <a:r>
              <a:rPr lang="ar-SA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اللاهو</a:t>
            </a:r>
            <a:r>
              <a:rPr lang="ar-LB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ت</a:t>
            </a:r>
            <a:r>
              <a:rPr lang="ar-SA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ية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</a:br>
            <a:r>
              <a:rPr lang="ar-SA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 جميع الملفات بعدة لغات للتحميل مجانًا في 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  <a:sym typeface="Times Roman" pitchFamily="2" charset="0"/>
              </a:rPr>
              <a:t> BibleStudyDownloads.org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  <a:sym typeface="Times Roman" pitchFamily="2" charset="0"/>
            </a:endParaRPr>
          </a:p>
        </p:txBody>
      </p:sp>
      <p:sp>
        <p:nvSpPr>
          <p:cNvPr id="175107" name="Text Box 22"/>
          <p:cNvSpPr txBox="1">
            <a:spLocks noChangeArrowheads="1"/>
          </p:cNvSpPr>
          <p:nvPr/>
        </p:nvSpPr>
        <p:spPr bwMode="auto">
          <a:xfrm>
            <a:off x="18876" y="544662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hlink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sym typeface="Times Roman" pitchFamily="2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1610397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ar-SA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المقدس بشكل أساسي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• BibleStudyDownloads.org</a:t>
            </a:r>
            <a:endParaRPr lang="en-US" sz="10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4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 descr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19191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93186" name="Rectangle 2" descr="Rectangle 3"/>
          <p:cNvSpPr>
            <a:spLocks/>
          </p:cNvSpPr>
          <p:nvPr/>
        </p:nvSpPr>
        <p:spPr bwMode="auto">
          <a:xfrm>
            <a:off x="-70421" y="-27384"/>
            <a:ext cx="9250933" cy="6885384"/>
          </a:xfrm>
          <a:prstGeom prst="rect">
            <a:avLst/>
          </a:prstGeom>
          <a:solidFill>
            <a:srgbClr val="000000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r" rtl="1" fontAlgn="base" hangingPunct="0">
              <a:spcBef>
                <a:spcPct val="0"/>
              </a:spcBef>
              <a:spcAft>
                <a:spcPct val="0"/>
              </a:spcAft>
            </a:pPr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93187" name="Text Box 3" descr="Text Box 4"/>
          <p:cNvSpPr txBox="1">
            <a:spLocks/>
          </p:cNvSpPr>
          <p:nvPr/>
        </p:nvSpPr>
        <p:spPr bwMode="auto">
          <a:xfrm>
            <a:off x="8043863" y="6021388"/>
            <a:ext cx="928687" cy="5095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ts val="1400"/>
              </a:spcBef>
            </a:pPr>
            <a:r>
              <a:rPr lang="ar-JO" sz="2400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*</a:t>
            </a:r>
          </a:p>
        </p:txBody>
      </p:sp>
      <p:sp>
        <p:nvSpPr>
          <p:cNvPr id="93188" name="Text Box 4" descr="Text Box 11"/>
          <p:cNvSpPr txBox="1">
            <a:spLocks/>
          </p:cNvSpPr>
          <p:nvPr/>
        </p:nvSpPr>
        <p:spPr bwMode="auto">
          <a:xfrm>
            <a:off x="519113" y="6399213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93189" name="Text Box 5" descr="Rectangle 12"/>
          <p:cNvSpPr txBox="1">
            <a:spLocks/>
          </p:cNvSpPr>
          <p:nvPr/>
        </p:nvSpPr>
        <p:spPr bwMode="auto">
          <a:xfrm>
            <a:off x="7621588" y="6427788"/>
            <a:ext cx="655637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93190" name="Text Box 6" descr="Rectangle 13"/>
          <p:cNvSpPr txBox="1">
            <a:spLocks/>
          </p:cNvSpPr>
          <p:nvPr/>
        </p:nvSpPr>
        <p:spPr bwMode="auto">
          <a:xfrm>
            <a:off x="8154988" y="6426200"/>
            <a:ext cx="25876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42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 descr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2828FF"/>
              </a:gs>
              <a:gs pos="100000">
                <a:srgbClr val="000000"/>
              </a:gs>
            </a:gsLst>
            <a:lin ang="5400000"/>
          </a:gra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2290" name="Rectangle 2" descr="Rectangle 3"/>
          <p:cNvSpPr>
            <a:spLocks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rgbClr val="000000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pic>
        <p:nvPicPr>
          <p:cNvPr id="12291" name="Picture 3" descr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pic>
        <p:nvPicPr>
          <p:cNvPr id="12292" name="Picture 4" descr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2293" name="Rectangle 5" descr="Rectangle 8"/>
          <p:cNvSpPr>
            <a:spLocks/>
          </p:cNvSpPr>
          <p:nvPr/>
        </p:nvSpPr>
        <p:spPr bwMode="auto">
          <a:xfrm>
            <a:off x="682625" y="649288"/>
            <a:ext cx="7796213" cy="5557838"/>
          </a:xfrm>
          <a:prstGeom prst="rect">
            <a:avLst/>
          </a:prstGeom>
          <a:solidFill>
            <a:srgbClr val="080808">
              <a:alpha val="50194"/>
            </a:srgbClr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2294" name="Rectangle 6" descr="Rectangle 12"/>
          <p:cNvSpPr>
            <a:spLocks/>
          </p:cNvSpPr>
          <p:nvPr/>
        </p:nvSpPr>
        <p:spPr bwMode="auto">
          <a:xfrm>
            <a:off x="617538" y="598488"/>
            <a:ext cx="7870825" cy="5640387"/>
          </a:xfrm>
          <a:prstGeom prst="rect">
            <a:avLst/>
          </a:prstGeom>
          <a:noFill/>
          <a:ln w="190500" cap="flat" cmpd="sng">
            <a:solidFill>
              <a:srgbClr val="790015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algn="ctr" rotWithShape="0">
              <a:srgbClr val="919191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2295" name="Text Box 7" descr="Text Box 13"/>
          <p:cNvSpPr txBox="1">
            <a:spLocks/>
          </p:cNvSpPr>
          <p:nvPr/>
        </p:nvSpPr>
        <p:spPr bwMode="auto">
          <a:xfrm>
            <a:off x="519113" y="6465888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12296" name="Text Box 8" descr="WordArt 18"/>
          <p:cNvSpPr txBox="1">
            <a:spLocks/>
          </p:cNvSpPr>
          <p:nvPr/>
        </p:nvSpPr>
        <p:spPr bwMode="auto">
          <a:xfrm>
            <a:off x="735310" y="679473"/>
            <a:ext cx="7581106" cy="5557839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70902"/>
              </a:prstClr>
            </a:outerShdw>
          </a:effectLst>
        </p:spPr>
        <p:txBody>
          <a:bodyPr lIns="0" tIns="0" rIns="0" bIns="0" anchor="ctr"/>
          <a:lstStyle/>
          <a:p>
            <a:pPr algn="ctr" defTabSz="438150"/>
            <a:r>
              <a:rPr lang="ar-JO" sz="11000" dirty="0">
                <a:solidFill>
                  <a:schemeClr val="bg1"/>
                </a:solidFill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rPr>
              <a:t>الآن …</a:t>
            </a:r>
            <a:endParaRPr lang="ar-JO" sz="11000" dirty="0">
              <a:solidFill>
                <a:schemeClr val="bg1"/>
              </a:solidFill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  <a:p>
            <a:pPr algn="ctr" defTabSz="438150"/>
            <a:r>
              <a:rPr lang="ar-LB" sz="11000" dirty="0">
                <a:solidFill>
                  <a:schemeClr val="bg1"/>
                </a:solidFill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rPr>
              <a:t>نشرّح</a:t>
            </a:r>
            <a:r>
              <a:rPr lang="ar-JO" sz="11000" dirty="0">
                <a:solidFill>
                  <a:schemeClr val="bg1"/>
                </a:solidFill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rPr>
              <a:t> </a:t>
            </a:r>
            <a:endParaRPr lang="en-US" sz="11000" dirty="0">
              <a:solidFill>
                <a:schemeClr val="bg1"/>
              </a:solidFill>
              <a:latin typeface="Impact" pitchFamily="34" charset="0"/>
              <a:ea typeface="Impact" pitchFamily="34" charset="0"/>
              <a:cs typeface="Impact" pitchFamily="34" charset="0"/>
              <a:sym typeface="Impact" pitchFamily="34" charset="0"/>
            </a:endParaRPr>
          </a:p>
          <a:p>
            <a:pPr algn="ctr" defTabSz="438150"/>
            <a:r>
              <a:rPr lang="ar-LB" sz="11000" dirty="0">
                <a:solidFill>
                  <a:schemeClr val="bg1"/>
                </a:solidFill>
                <a:latin typeface="Impact" pitchFamily="34" charset="0"/>
                <a:ea typeface="Impact" pitchFamily="34" charset="0"/>
                <a:cs typeface="Impact" pitchFamily="34" charset="0"/>
                <a:sym typeface="Impact" pitchFamily="34" charset="0"/>
              </a:rPr>
              <a:t>ونفصل</a:t>
            </a:r>
            <a:endParaRPr lang="ar-JO" sz="11000" dirty="0">
              <a:solidFill>
                <a:schemeClr val="bg1"/>
              </a:solidFill>
              <a:latin typeface="Impact" pitchFamily="34" charset="0"/>
              <a:ea typeface="Impact" pitchFamily="34" charset="0"/>
              <a:cs typeface="Impact" pitchFamily="34" charset="0"/>
              <a:sym typeface="Impact" pitchFamily="34" charset="0"/>
            </a:endParaRPr>
          </a:p>
        </p:txBody>
      </p:sp>
      <p:sp>
        <p:nvSpPr>
          <p:cNvPr id="12297" name="Text Box 9" descr="Rectangle 14"/>
          <p:cNvSpPr txBox="1">
            <a:spLocks/>
          </p:cNvSpPr>
          <p:nvPr/>
        </p:nvSpPr>
        <p:spPr bwMode="auto">
          <a:xfrm>
            <a:off x="7585075" y="6427788"/>
            <a:ext cx="655638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12298" name="Text Box 10" descr="Rectangle 15"/>
          <p:cNvSpPr txBox="1">
            <a:spLocks/>
          </p:cNvSpPr>
          <p:nvPr/>
        </p:nvSpPr>
        <p:spPr bwMode="auto">
          <a:xfrm>
            <a:off x="8131175" y="6429375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03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</p:pic>
      <p:sp>
        <p:nvSpPr>
          <p:cNvPr id="14338" name="Text Box 2" descr="Text Box 3"/>
          <p:cNvSpPr txBox="1">
            <a:spLocks/>
          </p:cNvSpPr>
          <p:nvPr/>
        </p:nvSpPr>
        <p:spPr bwMode="auto">
          <a:xfrm>
            <a:off x="1866900" y="5591175"/>
            <a:ext cx="5537200" cy="395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2391" dir="1784693" algn="ctr" rotWithShape="0">
              <a:srgbClr val="000000">
                <a:alpha val="74997"/>
              </a:srgbClr>
            </a:outerShdw>
          </a:effectLst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Ministry of ScriptureTechnologies International</a:t>
            </a:r>
          </a:p>
        </p:txBody>
      </p:sp>
      <p:sp>
        <p:nvSpPr>
          <p:cNvPr id="14339" name="AutoShape 3" descr="Freeform 4"/>
          <p:cNvSpPr>
            <a:spLocks/>
          </p:cNvSpPr>
          <p:nvPr/>
        </p:nvSpPr>
        <p:spPr bwMode="auto">
          <a:xfrm>
            <a:off x="654050" y="6175375"/>
            <a:ext cx="269875" cy="161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08" y="4235"/>
                </a:moveTo>
                <a:lnTo>
                  <a:pt x="1525" y="3812"/>
                </a:lnTo>
                <a:lnTo>
                  <a:pt x="2033" y="3812"/>
                </a:lnTo>
                <a:lnTo>
                  <a:pt x="2541" y="2965"/>
                </a:lnTo>
                <a:lnTo>
                  <a:pt x="3304" y="2541"/>
                </a:lnTo>
                <a:lnTo>
                  <a:pt x="3812" y="2541"/>
                </a:lnTo>
                <a:lnTo>
                  <a:pt x="4574" y="2118"/>
                </a:lnTo>
                <a:lnTo>
                  <a:pt x="5336" y="1271"/>
                </a:lnTo>
                <a:lnTo>
                  <a:pt x="6607" y="1271"/>
                </a:lnTo>
                <a:lnTo>
                  <a:pt x="7624" y="847"/>
                </a:lnTo>
                <a:lnTo>
                  <a:pt x="9402" y="424"/>
                </a:lnTo>
                <a:lnTo>
                  <a:pt x="10673" y="0"/>
                </a:lnTo>
                <a:lnTo>
                  <a:pt x="15247" y="0"/>
                </a:lnTo>
                <a:lnTo>
                  <a:pt x="17534" y="1271"/>
                </a:lnTo>
                <a:lnTo>
                  <a:pt x="18042" y="2118"/>
                </a:lnTo>
                <a:lnTo>
                  <a:pt x="20329" y="4659"/>
                </a:lnTo>
                <a:lnTo>
                  <a:pt x="20838" y="5506"/>
                </a:lnTo>
                <a:lnTo>
                  <a:pt x="21346" y="5929"/>
                </a:lnTo>
                <a:lnTo>
                  <a:pt x="21600" y="7200"/>
                </a:lnTo>
                <a:lnTo>
                  <a:pt x="21600" y="13976"/>
                </a:lnTo>
                <a:lnTo>
                  <a:pt x="21092" y="16518"/>
                </a:lnTo>
                <a:lnTo>
                  <a:pt x="20584" y="18212"/>
                </a:lnTo>
                <a:lnTo>
                  <a:pt x="20584" y="19059"/>
                </a:lnTo>
                <a:lnTo>
                  <a:pt x="20075" y="19482"/>
                </a:lnTo>
                <a:lnTo>
                  <a:pt x="19567" y="20753"/>
                </a:lnTo>
                <a:lnTo>
                  <a:pt x="19059" y="21176"/>
                </a:lnTo>
                <a:lnTo>
                  <a:pt x="18042" y="21600"/>
                </a:lnTo>
                <a:lnTo>
                  <a:pt x="13976" y="21600"/>
                </a:lnTo>
                <a:lnTo>
                  <a:pt x="12452" y="20753"/>
                </a:lnTo>
                <a:lnTo>
                  <a:pt x="10927" y="19482"/>
                </a:lnTo>
                <a:lnTo>
                  <a:pt x="10165" y="19059"/>
                </a:lnTo>
                <a:lnTo>
                  <a:pt x="9656" y="18635"/>
                </a:lnTo>
                <a:lnTo>
                  <a:pt x="9148" y="17788"/>
                </a:lnTo>
                <a:lnTo>
                  <a:pt x="8640" y="17365"/>
                </a:lnTo>
                <a:lnTo>
                  <a:pt x="7878" y="16518"/>
                </a:lnTo>
                <a:lnTo>
                  <a:pt x="6353" y="15247"/>
                </a:lnTo>
                <a:lnTo>
                  <a:pt x="5591" y="14824"/>
                </a:lnTo>
                <a:lnTo>
                  <a:pt x="4828" y="13976"/>
                </a:lnTo>
                <a:lnTo>
                  <a:pt x="4320" y="13129"/>
                </a:lnTo>
                <a:lnTo>
                  <a:pt x="3812" y="12706"/>
                </a:lnTo>
                <a:lnTo>
                  <a:pt x="2795" y="11012"/>
                </a:lnTo>
                <a:lnTo>
                  <a:pt x="2033" y="10165"/>
                </a:lnTo>
                <a:lnTo>
                  <a:pt x="1271" y="9741"/>
                </a:lnTo>
                <a:lnTo>
                  <a:pt x="762" y="9318"/>
                </a:lnTo>
                <a:lnTo>
                  <a:pt x="254" y="9318"/>
                </a:lnTo>
                <a:lnTo>
                  <a:pt x="0" y="8471"/>
                </a:lnTo>
                <a:lnTo>
                  <a:pt x="0" y="7624"/>
                </a:lnTo>
                <a:lnTo>
                  <a:pt x="254" y="6776"/>
                </a:lnTo>
                <a:lnTo>
                  <a:pt x="762" y="6353"/>
                </a:lnTo>
                <a:lnTo>
                  <a:pt x="1271" y="5506"/>
                </a:lnTo>
                <a:lnTo>
                  <a:pt x="1779" y="5082"/>
                </a:lnTo>
                <a:lnTo>
                  <a:pt x="2287" y="4235"/>
                </a:lnTo>
                <a:lnTo>
                  <a:pt x="3304" y="3388"/>
                </a:lnTo>
                <a:lnTo>
                  <a:pt x="3558" y="2541"/>
                </a:lnTo>
                <a:lnTo>
                  <a:pt x="3558" y="1694"/>
                </a:lnTo>
                <a:lnTo>
                  <a:pt x="4574" y="2965"/>
                </a:lnTo>
                <a:lnTo>
                  <a:pt x="3558" y="2541"/>
                </a:lnTo>
                <a:lnTo>
                  <a:pt x="3304" y="424"/>
                </a:lnTo>
              </a:path>
            </a:pathLst>
          </a:cu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0" name="Rectangle 4" descr="Rectangle 5"/>
          <p:cNvSpPr>
            <a:spLocks/>
          </p:cNvSpPr>
          <p:nvPr/>
        </p:nvSpPr>
        <p:spPr bwMode="auto">
          <a:xfrm>
            <a:off x="7073900" y="2476500"/>
            <a:ext cx="1993900" cy="8509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1" name="Rectangle 5" descr="Rectangle 6"/>
          <p:cNvSpPr>
            <a:spLocks/>
          </p:cNvSpPr>
          <p:nvPr/>
        </p:nvSpPr>
        <p:spPr bwMode="auto">
          <a:xfrm rot="763286">
            <a:off x="381000" y="4343400"/>
            <a:ext cx="685800" cy="914400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2" name="Rectangle 6" descr="Rectangle 7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7223D"/>
              </a:gs>
              <a:gs pos="50000">
                <a:srgbClr val="618FFD"/>
              </a:gs>
              <a:gs pos="100000">
                <a:srgbClr val="17223D"/>
              </a:gs>
            </a:gsLst>
            <a:lin ang="5400000"/>
          </a:gradFill>
          <a:ln w="127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43" name="Text Box 7" descr="Rectangle 11"/>
          <p:cNvSpPr txBox="1">
            <a:spLocks/>
          </p:cNvSpPr>
          <p:nvPr/>
        </p:nvSpPr>
        <p:spPr bwMode="auto">
          <a:xfrm>
            <a:off x="0" y="1412776"/>
            <a:ext cx="9144000" cy="88165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74997"/>
              </a:srgbClr>
            </a:outerShdw>
          </a:effectLst>
        </p:spPr>
        <p:txBody>
          <a:bodyPr wrap="square" lIns="44450" tIns="44450" rIns="44450" bIns="44450">
            <a:spAutoFit/>
          </a:bodyPr>
          <a:lstStyle/>
          <a:p>
            <a:pPr algn="ctr" rtl="1">
              <a:lnSpc>
                <a:spcPct val="70000"/>
              </a:lnSpc>
              <a:spcBef>
                <a:spcPts val="4300"/>
              </a:spcBef>
            </a:pPr>
            <a:r>
              <a:rPr lang="ar-JO" sz="7200" dirty="0">
                <a:solidFill>
                  <a:srgbClr val="FFFF00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الكتاب المقدس المفتوح</a:t>
            </a:r>
            <a:endParaRPr lang="ar-JO" sz="7200" b="1" dirty="0">
              <a:solidFill>
                <a:srgbClr val="FFFF00"/>
              </a:solidFill>
            </a:endParaRPr>
          </a:p>
        </p:txBody>
      </p:sp>
      <p:sp>
        <p:nvSpPr>
          <p:cNvPr id="14344" name="Line 8" descr="Line 12"/>
          <p:cNvSpPr>
            <a:spLocks noChangeShapeType="1"/>
          </p:cNvSpPr>
          <p:nvPr/>
        </p:nvSpPr>
        <p:spPr bwMode="auto">
          <a:xfrm>
            <a:off x="338138" y="330200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5" name="Line 9" descr="Line 13"/>
          <p:cNvSpPr>
            <a:spLocks noChangeShapeType="1"/>
          </p:cNvSpPr>
          <p:nvPr/>
        </p:nvSpPr>
        <p:spPr bwMode="auto">
          <a:xfrm>
            <a:off x="338138" y="500063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6" name="Line 10" descr="Line 14"/>
          <p:cNvSpPr>
            <a:spLocks noChangeShapeType="1"/>
          </p:cNvSpPr>
          <p:nvPr/>
        </p:nvSpPr>
        <p:spPr bwMode="auto">
          <a:xfrm>
            <a:off x="338138" y="668338"/>
            <a:ext cx="8575675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7" name="Line 11" descr="Line 16"/>
          <p:cNvSpPr>
            <a:spLocks noChangeShapeType="1"/>
          </p:cNvSpPr>
          <p:nvPr/>
        </p:nvSpPr>
        <p:spPr bwMode="auto">
          <a:xfrm>
            <a:off x="522288" y="6426200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8" name="Line 12" descr="Line 17"/>
          <p:cNvSpPr>
            <a:spLocks noChangeShapeType="1"/>
          </p:cNvSpPr>
          <p:nvPr/>
        </p:nvSpPr>
        <p:spPr bwMode="auto">
          <a:xfrm>
            <a:off x="522288" y="6256338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49" name="Text Box 13" descr="Rectangle 18"/>
          <p:cNvSpPr txBox="1">
            <a:spLocks/>
          </p:cNvSpPr>
          <p:nvPr/>
        </p:nvSpPr>
        <p:spPr bwMode="auto">
          <a:xfrm>
            <a:off x="788987" y="3794126"/>
            <a:ext cx="3222625" cy="6111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 algn="ctr">
              <a:lnSpc>
                <a:spcPct val="60000"/>
              </a:lnSpc>
              <a:spcBef>
                <a:spcPts val="1900"/>
              </a:spcBef>
            </a:pPr>
            <a:r>
              <a:rPr lang="ar-JO" sz="3200" dirty="0">
                <a:solidFill>
                  <a:srgbClr val="66FFFF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أجزاء و مقاطع</a:t>
            </a:r>
            <a:endParaRPr lang="ar-JO" sz="3200" b="1" dirty="0">
              <a:solidFill>
                <a:srgbClr val="66FFFF"/>
              </a:solidFill>
            </a:endParaRPr>
          </a:p>
        </p:txBody>
      </p:sp>
      <p:pic>
        <p:nvPicPr>
          <p:cNvPr id="14350" name="Picture 14" descr="Picture 2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175" y="2243138"/>
            <a:ext cx="4703763" cy="33035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2319588" algn="ctr" rotWithShape="0">
              <a:srgbClr val="000000">
                <a:alpha val="74997"/>
              </a:srgbClr>
            </a:outerShdw>
          </a:effectLst>
        </p:spPr>
      </p:pic>
      <p:sp>
        <p:nvSpPr>
          <p:cNvPr id="14351" name="Text Box 15" descr="Text Box 23"/>
          <p:cNvSpPr txBox="1">
            <a:spLocks/>
          </p:cNvSpPr>
          <p:nvPr/>
        </p:nvSpPr>
        <p:spPr bwMode="auto">
          <a:xfrm>
            <a:off x="606425" y="5489575"/>
            <a:ext cx="8054975" cy="66516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81320" dir="3080412" algn="ctr" rotWithShape="0">
              <a:srgbClr val="000000">
                <a:alpha val="74997"/>
              </a:srgbClr>
            </a:outerShdw>
          </a:effectLst>
        </p:spPr>
        <p:txBody>
          <a:bodyPr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>
                <a:solidFill>
                  <a:srgbClr val="21ED11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منظم </a:t>
            </a:r>
            <a:r>
              <a:rPr lang="ar-JO" sz="3200" b="1">
                <a:solidFill>
                  <a:srgbClr val="21ED1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... </a:t>
            </a:r>
            <a:r>
              <a:rPr lang="ar-JO" sz="3200">
                <a:solidFill>
                  <a:srgbClr val="21ED11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متدرج </a:t>
            </a:r>
            <a:r>
              <a:rPr lang="ar-JO" sz="3200" b="1">
                <a:solidFill>
                  <a:srgbClr val="21ED11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... </a:t>
            </a:r>
            <a:r>
              <a:rPr lang="ar-JO" sz="3200">
                <a:solidFill>
                  <a:srgbClr val="21ED11"/>
                </a:solidFill>
                <a:latin typeface="MS PGothic" pitchFamily="34" charset="-128"/>
                <a:ea typeface="MS PGothic" pitchFamily="34" charset="-128"/>
                <a:sym typeface="MS PGothic" pitchFamily="34" charset="-128"/>
              </a:rPr>
              <a:t>خالد</a:t>
            </a:r>
            <a:endParaRPr lang="ar-JO" sz="3200" b="1">
              <a:solidFill>
                <a:srgbClr val="21ED11"/>
              </a:solidFill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4352" name="Text Box 16" descr="Text Box 24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14353" name="Line 17" descr="Line 26"/>
          <p:cNvSpPr>
            <a:spLocks noChangeShapeType="1"/>
          </p:cNvSpPr>
          <p:nvPr/>
        </p:nvSpPr>
        <p:spPr bwMode="auto">
          <a:xfrm>
            <a:off x="503238" y="6592888"/>
            <a:ext cx="8407400" cy="0"/>
          </a:xfrm>
          <a:prstGeom prst="line">
            <a:avLst/>
          </a:prstGeom>
          <a:noFill/>
          <a:ln w="254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38099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/>
          <a:lstStyle/>
          <a:p>
            <a:endParaRPr lang="ar-JO"/>
          </a:p>
        </p:txBody>
      </p:sp>
      <p:sp>
        <p:nvSpPr>
          <p:cNvPr id="14354" name="Text Box 18" descr="Text Box 33"/>
          <p:cNvSpPr txBox="1">
            <a:spLocks/>
          </p:cNvSpPr>
          <p:nvPr/>
        </p:nvSpPr>
        <p:spPr bwMode="auto">
          <a:xfrm>
            <a:off x="519113" y="6407150"/>
            <a:ext cx="835025" cy="2143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14355" name="Text Box 19" descr="Rectangle 34"/>
          <p:cNvSpPr txBox="1">
            <a:spLocks/>
          </p:cNvSpPr>
          <p:nvPr/>
        </p:nvSpPr>
        <p:spPr bwMode="auto">
          <a:xfrm>
            <a:off x="7586663" y="6381750"/>
            <a:ext cx="655637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14356" name="Text Box 20" descr="Rectangle 35"/>
          <p:cNvSpPr txBox="1">
            <a:spLocks/>
          </p:cNvSpPr>
          <p:nvPr/>
        </p:nvSpPr>
        <p:spPr bwMode="auto">
          <a:xfrm>
            <a:off x="8131175" y="638175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04</a:t>
            </a:r>
          </a:p>
        </p:txBody>
      </p:sp>
      <p:sp>
        <p:nvSpPr>
          <p:cNvPr id="14357" name="Text Box 21" descr="Text Box 36"/>
          <p:cNvSpPr txBox="1">
            <a:spLocks/>
          </p:cNvSpPr>
          <p:nvPr/>
        </p:nvSpPr>
        <p:spPr bwMode="auto">
          <a:xfrm>
            <a:off x="8437563" y="6343650"/>
            <a:ext cx="492125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utoUpdateAnimBg="0"/>
      <p:bldP spid="1435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46038" y="303213"/>
            <a:ext cx="9051925" cy="7267575"/>
            <a:chOff x="0" y="0"/>
            <a:chExt cx="9050655" cy="7267575"/>
          </a:xfrm>
        </p:grpSpPr>
        <p:pic>
          <p:nvPicPr>
            <p:cNvPr id="16386" name="Picture 2" descr="Picture 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0638" y="730250"/>
              <a:ext cx="6532562" cy="4445000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</p:pic>
        <p:sp>
          <p:nvSpPr>
            <p:cNvPr id="16387" name="Rectangle 3" descr="Rectangle 3"/>
            <p:cNvSpPr>
              <a:spLocks/>
            </p:cNvSpPr>
            <p:nvPr/>
          </p:nvSpPr>
          <p:spPr bwMode="auto">
            <a:xfrm>
              <a:off x="4425950" y="5272087"/>
              <a:ext cx="2173288" cy="639763"/>
            </a:xfrm>
            <a:prstGeom prst="rect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388" name="Rectangle 4" descr="Rectangle 4"/>
            <p:cNvSpPr>
              <a:spLocks/>
            </p:cNvSpPr>
            <p:nvPr/>
          </p:nvSpPr>
          <p:spPr bwMode="auto">
            <a:xfrm>
              <a:off x="4884737" y="514349"/>
              <a:ext cx="381000" cy="609600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389" name="Oval 5" descr="Oval 5"/>
            <p:cNvSpPr>
              <a:spLocks/>
            </p:cNvSpPr>
            <p:nvPr/>
          </p:nvSpPr>
          <p:spPr bwMode="auto">
            <a:xfrm>
              <a:off x="5056187" y="711199"/>
              <a:ext cx="395289" cy="630239"/>
            </a:xfrm>
            <a:prstGeom prst="ellipse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390" name="Rectangle 6" descr="Rectangle 6"/>
            <p:cNvSpPr>
              <a:spLocks/>
            </p:cNvSpPr>
            <p:nvPr/>
          </p:nvSpPr>
          <p:spPr bwMode="auto">
            <a:xfrm>
              <a:off x="5942012" y="1044574"/>
              <a:ext cx="119063" cy="673100"/>
            </a:xfrm>
            <a:prstGeom prst="rect">
              <a:avLst/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391" name="Rectangle 7" descr="Rectangle 7"/>
            <p:cNvSpPr>
              <a:spLocks/>
            </p:cNvSpPr>
            <p:nvPr/>
          </p:nvSpPr>
          <p:spPr bwMode="auto">
            <a:xfrm>
              <a:off x="5797550" y="1142999"/>
              <a:ext cx="419099" cy="147638"/>
            </a:xfrm>
            <a:prstGeom prst="rect">
              <a:avLst/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392" name="Line 8" descr="Line 8"/>
            <p:cNvSpPr>
              <a:spLocks noChangeShapeType="1"/>
            </p:cNvSpPr>
            <p:nvPr/>
          </p:nvSpPr>
          <p:spPr bwMode="auto">
            <a:xfrm>
              <a:off x="908050" y="911224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393" name="Line 9" descr="Line 9"/>
            <p:cNvSpPr>
              <a:spLocks noChangeShapeType="1"/>
            </p:cNvSpPr>
            <p:nvPr/>
          </p:nvSpPr>
          <p:spPr bwMode="auto">
            <a:xfrm>
              <a:off x="3395662" y="561974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394" name="Line 10" descr="Line 10"/>
            <p:cNvSpPr>
              <a:spLocks noChangeShapeType="1"/>
            </p:cNvSpPr>
            <p:nvPr/>
          </p:nvSpPr>
          <p:spPr bwMode="auto">
            <a:xfrm>
              <a:off x="3408362" y="1243012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395" name="AutoShape 11" descr="Rectangle 11"/>
            <p:cNvSpPr>
              <a:spLocks/>
            </p:cNvSpPr>
            <p:nvPr/>
          </p:nvSpPr>
          <p:spPr bwMode="auto">
            <a:xfrm>
              <a:off x="3744912" y="741362"/>
              <a:ext cx="1593851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700"/>
                </a:spcBef>
              </a:pPr>
              <a:r>
                <a:rPr lang="ar-JO" sz="1200" b="1"/>
                <a:t>موضوع واحد</a:t>
              </a:r>
            </a:p>
          </p:txBody>
        </p:sp>
        <p:sp>
          <p:nvSpPr>
            <p:cNvPr id="16396" name="Line 12" descr="Line 12"/>
            <p:cNvSpPr>
              <a:spLocks noChangeShapeType="1"/>
            </p:cNvSpPr>
            <p:nvPr/>
          </p:nvSpPr>
          <p:spPr bwMode="auto">
            <a:xfrm>
              <a:off x="6573837" y="903287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397" name="Line 13" descr="Line 13"/>
            <p:cNvSpPr>
              <a:spLocks noChangeShapeType="1"/>
            </p:cNvSpPr>
            <p:nvPr/>
          </p:nvSpPr>
          <p:spPr bwMode="auto">
            <a:xfrm>
              <a:off x="500062" y="1725612"/>
              <a:ext cx="1817689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398" name="Line 14" descr="Line 14"/>
            <p:cNvSpPr>
              <a:spLocks noChangeShapeType="1"/>
            </p:cNvSpPr>
            <p:nvPr/>
          </p:nvSpPr>
          <p:spPr bwMode="auto">
            <a:xfrm>
              <a:off x="6756400" y="1724024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399" name="Line 15" descr="Line 15"/>
            <p:cNvSpPr>
              <a:spLocks noChangeShapeType="1"/>
            </p:cNvSpPr>
            <p:nvPr/>
          </p:nvSpPr>
          <p:spPr bwMode="auto">
            <a:xfrm>
              <a:off x="407987" y="2282824"/>
              <a:ext cx="1817689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00" name="Line 16" descr="Line 16"/>
            <p:cNvSpPr>
              <a:spLocks noChangeShapeType="1"/>
            </p:cNvSpPr>
            <p:nvPr/>
          </p:nvSpPr>
          <p:spPr bwMode="auto">
            <a:xfrm>
              <a:off x="6818312" y="2284412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01" name="Line 17" descr="Line 17"/>
            <p:cNvSpPr>
              <a:spLocks noChangeShapeType="1"/>
            </p:cNvSpPr>
            <p:nvPr/>
          </p:nvSpPr>
          <p:spPr bwMode="auto">
            <a:xfrm>
              <a:off x="158750" y="3119437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02" name="Line 18" descr="Line 18"/>
            <p:cNvSpPr>
              <a:spLocks noChangeShapeType="1"/>
            </p:cNvSpPr>
            <p:nvPr/>
          </p:nvSpPr>
          <p:spPr bwMode="auto">
            <a:xfrm>
              <a:off x="6880225" y="3133724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03" name="Line 19" descr="Line 19"/>
            <p:cNvSpPr>
              <a:spLocks noChangeShapeType="1"/>
            </p:cNvSpPr>
            <p:nvPr/>
          </p:nvSpPr>
          <p:spPr bwMode="auto">
            <a:xfrm>
              <a:off x="623887" y="5426074"/>
              <a:ext cx="1817689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04" name="Line 20" descr="Line 20"/>
            <p:cNvSpPr>
              <a:spLocks noChangeShapeType="1"/>
            </p:cNvSpPr>
            <p:nvPr/>
          </p:nvSpPr>
          <p:spPr bwMode="auto">
            <a:xfrm>
              <a:off x="6926262" y="5441949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05" name="Line 21" descr="Line 21"/>
            <p:cNvSpPr>
              <a:spLocks noChangeShapeType="1"/>
            </p:cNvSpPr>
            <p:nvPr/>
          </p:nvSpPr>
          <p:spPr bwMode="auto">
            <a:xfrm>
              <a:off x="2176462" y="5721349"/>
              <a:ext cx="1611313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06" name="AutoShape 22" descr="Rectangle 22"/>
            <p:cNvSpPr>
              <a:spLocks/>
            </p:cNvSpPr>
            <p:nvPr/>
          </p:nvSpPr>
          <p:spPr bwMode="auto">
            <a:xfrm>
              <a:off x="349249" y="665162"/>
              <a:ext cx="725490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D(ع.ق)</a:t>
              </a:r>
            </a:p>
          </p:txBody>
        </p:sp>
        <p:sp>
          <p:nvSpPr>
            <p:cNvPr id="16407" name="AutoShape 23" descr="Rectangle 23"/>
            <p:cNvSpPr>
              <a:spLocks/>
            </p:cNvSpPr>
            <p:nvPr/>
          </p:nvSpPr>
          <p:spPr bwMode="auto">
            <a:xfrm>
              <a:off x="6045199" y="671512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D(ع.ج)</a:t>
              </a:r>
            </a:p>
          </p:txBody>
        </p:sp>
        <p:sp>
          <p:nvSpPr>
            <p:cNvPr id="16408" name="AutoShape 24" descr="Rectangle 24"/>
            <p:cNvSpPr>
              <a:spLocks/>
            </p:cNvSpPr>
            <p:nvPr/>
          </p:nvSpPr>
          <p:spPr bwMode="auto">
            <a:xfrm>
              <a:off x="3160712" y="0"/>
              <a:ext cx="195264" cy="0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A</a:t>
              </a:r>
            </a:p>
          </p:txBody>
        </p:sp>
        <p:sp>
          <p:nvSpPr>
            <p:cNvPr id="16409" name="AutoShape 25" descr="Rectangle 25"/>
            <p:cNvSpPr>
              <a:spLocks/>
            </p:cNvSpPr>
            <p:nvPr/>
          </p:nvSpPr>
          <p:spPr bwMode="auto">
            <a:xfrm>
              <a:off x="3162299" y="325437"/>
              <a:ext cx="225426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B</a:t>
              </a:r>
            </a:p>
          </p:txBody>
        </p:sp>
        <p:sp>
          <p:nvSpPr>
            <p:cNvPr id="16410" name="AutoShape 26" descr="Rectangle 26"/>
            <p:cNvSpPr>
              <a:spLocks/>
            </p:cNvSpPr>
            <p:nvPr/>
          </p:nvSpPr>
          <p:spPr bwMode="auto">
            <a:xfrm>
              <a:off x="3157537" y="709612"/>
              <a:ext cx="212726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C</a:t>
              </a:r>
            </a:p>
          </p:txBody>
        </p:sp>
        <p:sp>
          <p:nvSpPr>
            <p:cNvPr id="16411" name="AutoShape 27" descr="Rectangle 27"/>
            <p:cNvSpPr>
              <a:spLocks/>
            </p:cNvSpPr>
            <p:nvPr/>
          </p:nvSpPr>
          <p:spPr bwMode="auto">
            <a:xfrm>
              <a:off x="36512" y="1482724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E(ع.ق)</a:t>
              </a:r>
            </a:p>
          </p:txBody>
        </p:sp>
        <p:sp>
          <p:nvSpPr>
            <p:cNvPr id="16412" name="AutoShape 28" descr="Rectangle 28"/>
            <p:cNvSpPr>
              <a:spLocks/>
            </p:cNvSpPr>
            <p:nvPr/>
          </p:nvSpPr>
          <p:spPr bwMode="auto">
            <a:xfrm>
              <a:off x="6275387" y="1458912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E(ع.ج)</a:t>
              </a:r>
            </a:p>
          </p:txBody>
        </p:sp>
        <p:sp>
          <p:nvSpPr>
            <p:cNvPr id="16413" name="AutoShape 29" descr="Rectangle 29"/>
            <p:cNvSpPr>
              <a:spLocks/>
            </p:cNvSpPr>
            <p:nvPr/>
          </p:nvSpPr>
          <p:spPr bwMode="auto">
            <a:xfrm>
              <a:off x="6396037" y="2014537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F(ع.ج)</a:t>
              </a:r>
            </a:p>
          </p:txBody>
        </p:sp>
        <p:sp>
          <p:nvSpPr>
            <p:cNvPr id="16414" name="AutoShape 30" descr="Rectangle 30"/>
            <p:cNvSpPr>
              <a:spLocks/>
            </p:cNvSpPr>
            <p:nvPr/>
          </p:nvSpPr>
          <p:spPr bwMode="auto">
            <a:xfrm>
              <a:off x="6551611" y="2882899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G(ع.ج)</a:t>
              </a:r>
            </a:p>
          </p:txBody>
        </p:sp>
        <p:sp>
          <p:nvSpPr>
            <p:cNvPr id="16415" name="AutoShape 31" descr="Rectangle 31"/>
            <p:cNvSpPr>
              <a:spLocks/>
            </p:cNvSpPr>
            <p:nvPr/>
          </p:nvSpPr>
          <p:spPr bwMode="auto">
            <a:xfrm>
              <a:off x="49212" y="2054224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F(ع.ق)</a:t>
              </a:r>
            </a:p>
          </p:txBody>
        </p:sp>
        <p:sp>
          <p:nvSpPr>
            <p:cNvPr id="16416" name="AutoShape 32" descr="Rectangle 32"/>
            <p:cNvSpPr>
              <a:spLocks/>
            </p:cNvSpPr>
            <p:nvPr/>
          </p:nvSpPr>
          <p:spPr bwMode="auto">
            <a:xfrm>
              <a:off x="0" y="2889249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G(ع.ق)</a:t>
              </a:r>
            </a:p>
          </p:txBody>
        </p:sp>
        <p:sp>
          <p:nvSpPr>
            <p:cNvPr id="16417" name="AutoShape 33" descr="Rectangle 33"/>
            <p:cNvSpPr>
              <a:spLocks/>
            </p:cNvSpPr>
            <p:nvPr/>
          </p:nvSpPr>
          <p:spPr bwMode="auto">
            <a:xfrm>
              <a:off x="90487" y="5165724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H(ع.ق)</a:t>
              </a:r>
            </a:p>
          </p:txBody>
        </p:sp>
        <p:sp>
          <p:nvSpPr>
            <p:cNvPr id="16418" name="AutoShape 34" descr="Rectangle 34"/>
            <p:cNvSpPr>
              <a:spLocks/>
            </p:cNvSpPr>
            <p:nvPr/>
          </p:nvSpPr>
          <p:spPr bwMode="auto">
            <a:xfrm>
              <a:off x="6889749" y="5189537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H(ع.ج)</a:t>
              </a:r>
            </a:p>
          </p:txBody>
        </p:sp>
        <p:sp>
          <p:nvSpPr>
            <p:cNvPr id="16419" name="AutoShape 35" descr="Rectangle 35"/>
            <p:cNvSpPr>
              <a:spLocks/>
            </p:cNvSpPr>
            <p:nvPr/>
          </p:nvSpPr>
          <p:spPr bwMode="auto">
            <a:xfrm>
              <a:off x="1865312" y="5478462"/>
              <a:ext cx="633414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I(ع.ق)</a:t>
              </a:r>
            </a:p>
          </p:txBody>
        </p:sp>
        <p:sp>
          <p:nvSpPr>
            <p:cNvPr id="16420" name="AutoShape 36" descr="Rectangle 36"/>
            <p:cNvSpPr>
              <a:spLocks/>
            </p:cNvSpPr>
            <p:nvPr/>
          </p:nvSpPr>
          <p:spPr bwMode="auto">
            <a:xfrm>
              <a:off x="4492624" y="5422899"/>
              <a:ext cx="24923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/>
                <a:t>J</a:t>
              </a:r>
            </a:p>
          </p:txBody>
        </p:sp>
        <p:sp>
          <p:nvSpPr>
            <p:cNvPr id="16421" name="Line 37" descr="Rectangle 37"/>
            <p:cNvSpPr>
              <a:spLocks noChangeShapeType="1"/>
            </p:cNvSpPr>
            <p:nvPr/>
          </p:nvSpPr>
          <p:spPr bwMode="auto">
            <a:xfrm>
              <a:off x="4287837" y="5997574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4450" tIns="44450" rIns="44450" bIns="44450">
              <a:spAutoFit/>
            </a:bodyPr>
            <a:lstStyle/>
            <a:p>
              <a:pPr algn="ctr"/>
              <a:r>
                <a:rPr lang="ar-JO" sz="2400">
                  <a:latin typeface="MS PGothic" pitchFamily="34" charset="-128"/>
                  <a:ea typeface="MS PGothic" pitchFamily="34" charset="-128"/>
                  <a:sym typeface="MS PGothic" pitchFamily="34" charset="-128"/>
                </a:rPr>
                <a:t>الكتاب المقدس المفتوح</a:t>
              </a:r>
              <a:endParaRPr lang="ar-JO" sz="2400" b="1"/>
            </a:p>
          </p:txBody>
        </p:sp>
        <p:sp>
          <p:nvSpPr>
            <p:cNvPr id="16422" name="AutoShape 38" descr="Rectangle 38"/>
            <p:cNvSpPr>
              <a:spLocks/>
            </p:cNvSpPr>
            <p:nvPr/>
          </p:nvSpPr>
          <p:spPr bwMode="auto">
            <a:xfrm>
              <a:off x="1917699" y="4186237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400"/>
                </a:spcBef>
              </a:pPr>
              <a:r>
                <a:rPr lang="ar-JO" sz="2400" b="1"/>
                <a:t>1</a:t>
              </a:r>
            </a:p>
          </p:txBody>
        </p:sp>
        <p:sp>
          <p:nvSpPr>
            <p:cNvPr id="16423" name="AutoShape 39" descr="Rectangle 39"/>
            <p:cNvSpPr>
              <a:spLocks/>
            </p:cNvSpPr>
            <p:nvPr/>
          </p:nvSpPr>
          <p:spPr bwMode="auto">
            <a:xfrm>
              <a:off x="2317749" y="3271837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ar-JO" sz="2800" b="1"/>
                <a:t>2</a:t>
              </a:r>
            </a:p>
          </p:txBody>
        </p:sp>
        <p:sp>
          <p:nvSpPr>
            <p:cNvPr id="16424" name="AutoShape 40" descr="Rectangle 40"/>
            <p:cNvSpPr>
              <a:spLocks/>
            </p:cNvSpPr>
            <p:nvPr/>
          </p:nvSpPr>
          <p:spPr bwMode="auto">
            <a:xfrm>
              <a:off x="3022599" y="2560637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ar-JO" sz="2800" b="1"/>
                <a:t>3</a:t>
              </a:r>
            </a:p>
          </p:txBody>
        </p:sp>
        <p:sp>
          <p:nvSpPr>
            <p:cNvPr id="16425" name="AutoShape 41" descr="Rectangle 41"/>
            <p:cNvSpPr>
              <a:spLocks/>
            </p:cNvSpPr>
            <p:nvPr/>
          </p:nvSpPr>
          <p:spPr bwMode="auto">
            <a:xfrm>
              <a:off x="4371974" y="2195512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ar-JO" sz="2800" b="1"/>
                <a:t>4</a:t>
              </a:r>
            </a:p>
          </p:txBody>
        </p:sp>
        <p:sp>
          <p:nvSpPr>
            <p:cNvPr id="16426" name="AutoShape 42" descr="Rectangle 42"/>
            <p:cNvSpPr>
              <a:spLocks/>
            </p:cNvSpPr>
            <p:nvPr/>
          </p:nvSpPr>
          <p:spPr bwMode="auto">
            <a:xfrm>
              <a:off x="5376862" y="2511424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ar-JO" sz="2800" b="1"/>
                <a:t>5</a:t>
              </a:r>
            </a:p>
          </p:txBody>
        </p:sp>
        <p:sp>
          <p:nvSpPr>
            <p:cNvPr id="16427" name="AutoShape 43" descr="Rectangle 43"/>
            <p:cNvSpPr>
              <a:spLocks/>
            </p:cNvSpPr>
            <p:nvPr/>
          </p:nvSpPr>
          <p:spPr bwMode="auto">
            <a:xfrm>
              <a:off x="5961062" y="2970212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ar-JO" sz="2800" b="1"/>
                <a:t>6</a:t>
              </a:r>
            </a:p>
          </p:txBody>
        </p:sp>
        <p:sp>
          <p:nvSpPr>
            <p:cNvPr id="16428" name="AutoShape 44" descr="Rectangle 44"/>
            <p:cNvSpPr>
              <a:spLocks/>
            </p:cNvSpPr>
            <p:nvPr/>
          </p:nvSpPr>
          <p:spPr bwMode="auto">
            <a:xfrm>
              <a:off x="6453187" y="3586162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ar-JO" sz="2800" b="1"/>
                <a:t>7</a:t>
              </a:r>
            </a:p>
          </p:txBody>
        </p:sp>
        <p:sp>
          <p:nvSpPr>
            <p:cNvPr id="16429" name="Line 45" descr="Line 45"/>
            <p:cNvSpPr>
              <a:spLocks noChangeShapeType="1"/>
            </p:cNvSpPr>
            <p:nvPr/>
          </p:nvSpPr>
          <p:spPr bwMode="auto">
            <a:xfrm>
              <a:off x="2074862" y="4672012"/>
              <a:ext cx="1460500" cy="6826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0" name="Line 46" descr="Line 46"/>
            <p:cNvSpPr>
              <a:spLocks noChangeShapeType="1"/>
            </p:cNvSpPr>
            <p:nvPr/>
          </p:nvSpPr>
          <p:spPr bwMode="auto">
            <a:xfrm>
              <a:off x="2338387" y="3867150"/>
              <a:ext cx="1352550" cy="547687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1" name="Line 47" descr="Line 47"/>
            <p:cNvSpPr>
              <a:spLocks noChangeShapeType="1"/>
            </p:cNvSpPr>
            <p:nvPr/>
          </p:nvSpPr>
          <p:spPr bwMode="auto">
            <a:xfrm>
              <a:off x="2941637" y="3092449"/>
              <a:ext cx="1012825" cy="116681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2" name="Line 48" descr="Line 48"/>
            <p:cNvSpPr>
              <a:spLocks noChangeShapeType="1"/>
            </p:cNvSpPr>
            <p:nvPr/>
          </p:nvSpPr>
          <p:spPr bwMode="auto">
            <a:xfrm>
              <a:off x="3948112" y="2720974"/>
              <a:ext cx="393700" cy="1616075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3" name="Line 49" descr="Line 49"/>
            <p:cNvSpPr>
              <a:spLocks noChangeShapeType="1"/>
            </p:cNvSpPr>
            <p:nvPr/>
          </p:nvSpPr>
          <p:spPr bwMode="auto">
            <a:xfrm flipH="1">
              <a:off x="4833938" y="3060699"/>
              <a:ext cx="836613" cy="1058863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4" name="Line 50" descr="Line 50"/>
            <p:cNvSpPr>
              <a:spLocks noChangeShapeType="1"/>
            </p:cNvSpPr>
            <p:nvPr/>
          </p:nvSpPr>
          <p:spPr bwMode="auto">
            <a:xfrm flipH="1">
              <a:off x="5081588" y="3463924"/>
              <a:ext cx="1130300" cy="79533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5" name="Line 51" descr="Line 51"/>
            <p:cNvSpPr>
              <a:spLocks noChangeShapeType="1"/>
            </p:cNvSpPr>
            <p:nvPr/>
          </p:nvSpPr>
          <p:spPr bwMode="auto">
            <a:xfrm flipV="1">
              <a:off x="5172074" y="4210050"/>
              <a:ext cx="1600201" cy="35560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6" name="Line 52" descr="Line 52"/>
            <p:cNvSpPr>
              <a:spLocks noChangeShapeType="1"/>
            </p:cNvSpPr>
            <p:nvPr/>
          </p:nvSpPr>
          <p:spPr bwMode="auto">
            <a:xfrm flipV="1">
              <a:off x="5341937" y="4805362"/>
              <a:ext cx="1427163" cy="2063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37" name="AutoShape 53" descr="Freeform 53"/>
            <p:cNvSpPr>
              <a:spLocks/>
            </p:cNvSpPr>
            <p:nvPr/>
          </p:nvSpPr>
          <p:spPr bwMode="auto">
            <a:xfrm>
              <a:off x="1216025" y="4833937"/>
              <a:ext cx="152401" cy="139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5891"/>
                  </a:moveTo>
                  <a:lnTo>
                    <a:pt x="5400" y="5891"/>
                  </a:lnTo>
                  <a:lnTo>
                    <a:pt x="8100" y="6873"/>
                  </a:lnTo>
                  <a:lnTo>
                    <a:pt x="11700" y="6873"/>
                  </a:lnTo>
                  <a:lnTo>
                    <a:pt x="11700" y="8836"/>
                  </a:lnTo>
                  <a:lnTo>
                    <a:pt x="13500" y="10800"/>
                  </a:lnTo>
                  <a:lnTo>
                    <a:pt x="15300" y="11782"/>
                  </a:lnTo>
                  <a:lnTo>
                    <a:pt x="16200" y="9818"/>
                  </a:lnTo>
                  <a:lnTo>
                    <a:pt x="16200" y="7855"/>
                  </a:lnTo>
                  <a:lnTo>
                    <a:pt x="18000" y="5891"/>
                  </a:lnTo>
                  <a:lnTo>
                    <a:pt x="19800" y="5891"/>
                  </a:lnTo>
                  <a:lnTo>
                    <a:pt x="19800" y="7855"/>
                  </a:lnTo>
                  <a:lnTo>
                    <a:pt x="21600" y="8836"/>
                  </a:lnTo>
                  <a:lnTo>
                    <a:pt x="20700" y="10800"/>
                  </a:lnTo>
                  <a:lnTo>
                    <a:pt x="18900" y="11782"/>
                  </a:lnTo>
                  <a:lnTo>
                    <a:pt x="17100" y="9818"/>
                  </a:lnTo>
                  <a:lnTo>
                    <a:pt x="16200" y="7855"/>
                  </a:lnTo>
                  <a:lnTo>
                    <a:pt x="16200" y="0"/>
                  </a:lnTo>
                  <a:lnTo>
                    <a:pt x="13500" y="2945"/>
                  </a:lnTo>
                  <a:lnTo>
                    <a:pt x="9900" y="7855"/>
                  </a:lnTo>
                  <a:lnTo>
                    <a:pt x="6300" y="11782"/>
                  </a:lnTo>
                  <a:lnTo>
                    <a:pt x="4500" y="11782"/>
                  </a:lnTo>
                  <a:lnTo>
                    <a:pt x="3600" y="9818"/>
                  </a:lnTo>
                  <a:lnTo>
                    <a:pt x="3600" y="7855"/>
                  </a:lnTo>
                  <a:lnTo>
                    <a:pt x="4500" y="5891"/>
                  </a:lnTo>
                  <a:lnTo>
                    <a:pt x="2700" y="7855"/>
                  </a:lnTo>
                  <a:lnTo>
                    <a:pt x="2700" y="5891"/>
                  </a:lnTo>
                  <a:lnTo>
                    <a:pt x="4500" y="5891"/>
                  </a:lnTo>
                  <a:lnTo>
                    <a:pt x="1800" y="7855"/>
                  </a:lnTo>
                  <a:lnTo>
                    <a:pt x="0" y="8836"/>
                  </a:lnTo>
                  <a:lnTo>
                    <a:pt x="0" y="6873"/>
                  </a:lnTo>
                  <a:lnTo>
                    <a:pt x="900" y="4909"/>
                  </a:lnTo>
                  <a:lnTo>
                    <a:pt x="2700" y="3927"/>
                  </a:lnTo>
                  <a:lnTo>
                    <a:pt x="900" y="4909"/>
                  </a:lnTo>
                  <a:lnTo>
                    <a:pt x="4500" y="2160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38" name="AutoShape 54" descr="Rectangle 54"/>
            <p:cNvSpPr>
              <a:spLocks/>
            </p:cNvSpPr>
            <p:nvPr/>
          </p:nvSpPr>
          <p:spPr bwMode="auto">
            <a:xfrm>
              <a:off x="7126286" y="4516437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1600"/>
                </a:spcBef>
              </a:pPr>
              <a:r>
                <a:rPr lang="ar-JO" sz="2800" b="1"/>
                <a:t>8</a:t>
              </a:r>
            </a:p>
          </p:txBody>
        </p:sp>
        <p:sp>
          <p:nvSpPr>
            <p:cNvPr id="16439" name="Line 55" descr="Rectangle 56"/>
            <p:cNvSpPr>
              <a:spLocks noChangeShapeType="1"/>
            </p:cNvSpPr>
            <p:nvPr/>
          </p:nvSpPr>
          <p:spPr bwMode="auto">
            <a:xfrm>
              <a:off x="7642224" y="267811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/>
                <a:t>/</a:t>
              </a:r>
            </a:p>
          </p:txBody>
        </p:sp>
        <p:sp>
          <p:nvSpPr>
            <p:cNvPr id="16440" name="Rectangle 56" descr="Rectangle 57"/>
            <p:cNvSpPr>
              <a:spLocks/>
            </p:cNvSpPr>
            <p:nvPr/>
          </p:nvSpPr>
          <p:spPr bwMode="auto">
            <a:xfrm>
              <a:off x="5172075" y="827087"/>
              <a:ext cx="215900" cy="317500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41" name="Line 57" descr="Rectangle 58"/>
            <p:cNvSpPr>
              <a:spLocks noChangeShapeType="1"/>
            </p:cNvSpPr>
            <p:nvPr/>
          </p:nvSpPr>
          <p:spPr bwMode="auto">
            <a:xfrm>
              <a:off x="950912" y="547687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1800" b="1" dirty="0"/>
                <a:t>"       "</a:t>
              </a:r>
            </a:p>
          </p:txBody>
        </p:sp>
        <p:sp>
          <p:nvSpPr>
            <p:cNvPr id="16442" name="Line 58" descr="Rectangle 59"/>
            <p:cNvSpPr>
              <a:spLocks noChangeShapeType="1"/>
            </p:cNvSpPr>
            <p:nvPr/>
          </p:nvSpPr>
          <p:spPr bwMode="auto">
            <a:xfrm>
              <a:off x="6621461" y="515937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1800" b="1"/>
                <a:t>"       "</a:t>
              </a:r>
              <a:endParaRPr lang="ar-JO" sz="1800" b="1" dirty="0"/>
            </a:p>
          </p:txBody>
        </p:sp>
        <p:sp>
          <p:nvSpPr>
            <p:cNvPr id="16443" name="Line 59" descr="Rectangle 60"/>
            <p:cNvSpPr>
              <a:spLocks noChangeShapeType="1"/>
            </p:cNvSpPr>
            <p:nvPr/>
          </p:nvSpPr>
          <p:spPr bwMode="auto">
            <a:xfrm>
              <a:off x="566737" y="136366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1800" b="1"/>
                <a:t>"       "</a:t>
              </a:r>
              <a:endParaRPr lang="ar-JO" sz="1800" b="1" dirty="0"/>
            </a:p>
          </p:txBody>
        </p:sp>
        <p:sp>
          <p:nvSpPr>
            <p:cNvPr id="16444" name="Line 60" descr="Rectangle 61"/>
            <p:cNvSpPr>
              <a:spLocks noChangeShapeType="1"/>
            </p:cNvSpPr>
            <p:nvPr/>
          </p:nvSpPr>
          <p:spPr bwMode="auto">
            <a:xfrm>
              <a:off x="6846886" y="1349374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1800" b="1"/>
                <a:t>"       "</a:t>
              </a:r>
              <a:endParaRPr lang="ar-JO" sz="1800" b="1" dirty="0"/>
            </a:p>
          </p:txBody>
        </p:sp>
        <p:sp>
          <p:nvSpPr>
            <p:cNvPr id="16445" name="Oval 61" descr="Oval 62"/>
            <p:cNvSpPr>
              <a:spLocks/>
            </p:cNvSpPr>
            <p:nvPr/>
          </p:nvSpPr>
          <p:spPr bwMode="auto">
            <a:xfrm>
              <a:off x="74612" y="4638674"/>
              <a:ext cx="85725" cy="28416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46" name="Oval 62" descr="Oval 63"/>
            <p:cNvSpPr>
              <a:spLocks/>
            </p:cNvSpPr>
            <p:nvPr/>
          </p:nvSpPr>
          <p:spPr bwMode="auto">
            <a:xfrm>
              <a:off x="565150" y="4638674"/>
              <a:ext cx="85725" cy="28416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47" name="Oval 63" descr="Oval 64"/>
            <p:cNvSpPr>
              <a:spLocks/>
            </p:cNvSpPr>
            <p:nvPr/>
          </p:nvSpPr>
          <p:spPr bwMode="auto">
            <a:xfrm>
              <a:off x="979487" y="4675187"/>
              <a:ext cx="52389" cy="211139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48" name="Oval 64" descr="Oval 65"/>
            <p:cNvSpPr>
              <a:spLocks/>
            </p:cNvSpPr>
            <p:nvPr/>
          </p:nvSpPr>
          <p:spPr bwMode="auto">
            <a:xfrm>
              <a:off x="1385887" y="4749799"/>
              <a:ext cx="19051" cy="61913"/>
            </a:xfrm>
            <a:prstGeom prst="ellipse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49" name="Line 65" descr="Line 66"/>
            <p:cNvSpPr>
              <a:spLocks noChangeShapeType="1"/>
            </p:cNvSpPr>
            <p:nvPr/>
          </p:nvSpPr>
          <p:spPr bwMode="auto">
            <a:xfrm>
              <a:off x="128587" y="4632324"/>
              <a:ext cx="477838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50" name="Line 66" descr="Line 67"/>
            <p:cNvSpPr>
              <a:spLocks noChangeShapeType="1"/>
            </p:cNvSpPr>
            <p:nvPr/>
          </p:nvSpPr>
          <p:spPr bwMode="auto">
            <a:xfrm>
              <a:off x="120650" y="4929187"/>
              <a:ext cx="484188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51" name="Line 67" descr="Line 68"/>
            <p:cNvSpPr>
              <a:spLocks noChangeShapeType="1"/>
            </p:cNvSpPr>
            <p:nvPr/>
          </p:nvSpPr>
          <p:spPr bwMode="auto">
            <a:xfrm flipH="1">
              <a:off x="636588" y="4668837"/>
              <a:ext cx="360363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52" name="Line 68" descr="Line 69"/>
            <p:cNvSpPr>
              <a:spLocks noChangeShapeType="1"/>
            </p:cNvSpPr>
            <p:nvPr/>
          </p:nvSpPr>
          <p:spPr bwMode="auto">
            <a:xfrm flipH="1">
              <a:off x="636588" y="4892674"/>
              <a:ext cx="360363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53" name="Line 69" descr="Line 70"/>
            <p:cNvSpPr>
              <a:spLocks noChangeShapeType="1"/>
            </p:cNvSpPr>
            <p:nvPr/>
          </p:nvSpPr>
          <p:spPr bwMode="auto">
            <a:xfrm flipH="1">
              <a:off x="1038225" y="4743449"/>
              <a:ext cx="360363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54" name="Line 70" descr="Line 71"/>
            <p:cNvSpPr>
              <a:spLocks noChangeShapeType="1"/>
            </p:cNvSpPr>
            <p:nvPr/>
          </p:nvSpPr>
          <p:spPr bwMode="auto">
            <a:xfrm flipH="1">
              <a:off x="1038225" y="4818062"/>
              <a:ext cx="360363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455" name="Rectangle 71" descr="Rectangle 72"/>
            <p:cNvSpPr>
              <a:spLocks/>
            </p:cNvSpPr>
            <p:nvPr/>
          </p:nvSpPr>
          <p:spPr bwMode="auto">
            <a:xfrm>
              <a:off x="128587" y="4635499"/>
              <a:ext cx="476251" cy="29051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56" name="Rectangle 72" descr="Rectangle 73"/>
            <p:cNvSpPr>
              <a:spLocks/>
            </p:cNvSpPr>
            <p:nvPr/>
          </p:nvSpPr>
          <p:spPr bwMode="auto">
            <a:xfrm>
              <a:off x="646112" y="4672012"/>
              <a:ext cx="363538" cy="214313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57" name="Rectangle 73" descr="Rectangle 74"/>
            <p:cNvSpPr>
              <a:spLocks/>
            </p:cNvSpPr>
            <p:nvPr/>
          </p:nvSpPr>
          <p:spPr bwMode="auto">
            <a:xfrm>
              <a:off x="1038225" y="4740274"/>
              <a:ext cx="352425" cy="77788"/>
            </a:xfrm>
            <a:prstGeom prst="rect">
              <a:avLst/>
            </a:prstGeom>
            <a:gradFill rotWithShape="0">
              <a:gsLst>
                <a:gs pos="0">
                  <a:srgbClr val="1D2B4B"/>
                </a:gs>
                <a:gs pos="50000">
                  <a:srgbClr val="618FFD"/>
                </a:gs>
                <a:gs pos="100000">
                  <a:srgbClr val="1D2B4B"/>
                </a:gs>
              </a:gsLst>
              <a:lin ang="5400000"/>
            </a:gra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58" name="Oval 74" descr="Oval 75"/>
            <p:cNvSpPr>
              <a:spLocks/>
            </p:cNvSpPr>
            <p:nvPr/>
          </p:nvSpPr>
          <p:spPr bwMode="auto">
            <a:xfrm>
              <a:off x="85725" y="4660899"/>
              <a:ext cx="55563" cy="239713"/>
            </a:xfrm>
            <a:prstGeom prst="ellipse">
              <a:avLst/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59" name="AutoShape 75" descr="Arc 76"/>
            <p:cNvSpPr>
              <a:spLocks/>
            </p:cNvSpPr>
            <p:nvPr/>
          </p:nvSpPr>
          <p:spPr bwMode="auto">
            <a:xfrm rot="11100000">
              <a:off x="1495425" y="4662487"/>
              <a:ext cx="185747" cy="1143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"/>
                  </a:moveTo>
                  <a:cubicBezTo>
                    <a:pt x="61" y="1"/>
                    <a:pt x="123" y="0"/>
                    <a:pt x="184" y="0"/>
                  </a:cubicBezTo>
                  <a:cubicBezTo>
                    <a:pt x="12012" y="0"/>
                    <a:pt x="21600" y="9671"/>
                    <a:pt x="21600" y="2160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60" name="AutoShape 76" descr="Arc 77"/>
            <p:cNvSpPr>
              <a:spLocks/>
            </p:cNvSpPr>
            <p:nvPr/>
          </p:nvSpPr>
          <p:spPr bwMode="auto">
            <a:xfrm rot="21180000">
              <a:off x="1477863" y="4811810"/>
              <a:ext cx="188931" cy="968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90" y="9685"/>
                    <a:pt x="9776" y="99"/>
                    <a:pt x="2160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61" name="AutoShape 77" descr="Arc 78"/>
            <p:cNvSpPr>
              <a:spLocks/>
            </p:cNvSpPr>
            <p:nvPr/>
          </p:nvSpPr>
          <p:spPr bwMode="auto">
            <a:xfrm rot="10800000">
              <a:off x="1438275" y="4784724"/>
              <a:ext cx="38103" cy="1000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0"/>
                  </a:moveTo>
                  <a:cubicBezTo>
                    <a:pt x="294" y="7"/>
                    <a:pt x="587" y="0"/>
                    <a:pt x="881" y="0"/>
                  </a:cubicBezTo>
                  <a:cubicBezTo>
                    <a:pt x="12324" y="0"/>
                    <a:pt x="21600" y="9671"/>
                    <a:pt x="21600" y="2160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62" name="Oval 78" descr="Oval 79"/>
            <p:cNvSpPr>
              <a:spLocks/>
            </p:cNvSpPr>
            <p:nvPr/>
          </p:nvSpPr>
          <p:spPr bwMode="auto">
            <a:xfrm>
              <a:off x="1455737" y="4722812"/>
              <a:ext cx="34925" cy="122239"/>
            </a:xfrm>
            <a:prstGeom prst="ellipse">
              <a:avLst/>
            </a:prstGeom>
            <a:solidFill>
              <a:schemeClr val="accent1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63" name="AutoShape 79" descr="Arc 80"/>
            <p:cNvSpPr>
              <a:spLocks/>
            </p:cNvSpPr>
            <p:nvPr/>
          </p:nvSpPr>
          <p:spPr bwMode="auto">
            <a:xfrm>
              <a:off x="1444623" y="4687882"/>
              <a:ext cx="44425" cy="95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0" y="9958"/>
                    <a:pt x="9551" y="408"/>
                    <a:pt x="21600" y="0"/>
                  </a:cubicBez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64" name="Oval 80" descr="Oval 81"/>
            <p:cNvSpPr>
              <a:spLocks/>
            </p:cNvSpPr>
            <p:nvPr/>
          </p:nvSpPr>
          <p:spPr bwMode="auto">
            <a:xfrm>
              <a:off x="1466849" y="4765674"/>
              <a:ext cx="12701" cy="36513"/>
            </a:xfrm>
            <a:prstGeom prst="ellipse">
              <a:avLst/>
            </a:pr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grpSp>
          <p:nvGrpSpPr>
            <p:cNvPr id="16465" name="Group 81"/>
            <p:cNvGrpSpPr>
              <a:grpSpLocks/>
            </p:cNvGrpSpPr>
            <p:nvPr/>
          </p:nvGrpSpPr>
          <p:grpSpPr bwMode="auto">
            <a:xfrm>
              <a:off x="7333057" y="4592637"/>
              <a:ext cx="1518843" cy="285751"/>
              <a:chOff x="-1" y="0"/>
              <a:chExt cx="1518844" cy="285750"/>
            </a:xfrm>
          </p:grpSpPr>
          <p:sp>
            <p:nvSpPr>
              <p:cNvPr id="16466" name="Oval 82" descr="Oval 83"/>
              <p:cNvSpPr>
                <a:spLocks/>
              </p:cNvSpPr>
              <p:nvPr/>
            </p:nvSpPr>
            <p:spPr bwMode="auto">
              <a:xfrm>
                <a:off x="1437880" y="6350"/>
                <a:ext cx="80963" cy="273051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67" name="Oval 83" descr="Oval 84"/>
              <p:cNvSpPr>
                <a:spLocks/>
              </p:cNvSpPr>
              <p:nvPr/>
            </p:nvSpPr>
            <p:spPr bwMode="auto">
              <a:xfrm>
                <a:off x="967980" y="6350"/>
                <a:ext cx="80963" cy="273051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68" name="Oval 84" descr="Oval 85"/>
              <p:cNvSpPr>
                <a:spLocks/>
              </p:cNvSpPr>
              <p:nvPr/>
            </p:nvSpPr>
            <p:spPr bwMode="auto">
              <a:xfrm>
                <a:off x="604442" y="41274"/>
                <a:ext cx="49213" cy="201614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69" name="Oval 85" descr="Oval 86"/>
              <p:cNvSpPr>
                <a:spLocks/>
              </p:cNvSpPr>
              <p:nvPr/>
            </p:nvSpPr>
            <p:spPr bwMode="auto">
              <a:xfrm>
                <a:off x="247255" y="112712"/>
                <a:ext cx="17463" cy="58739"/>
              </a:xfrm>
              <a:prstGeom prst="ellipse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70" name="Line 86" descr="Line 87"/>
              <p:cNvSpPr>
                <a:spLocks noChangeShapeType="1"/>
              </p:cNvSpPr>
              <p:nvPr/>
            </p:nvSpPr>
            <p:spPr bwMode="auto">
              <a:xfrm flipH="1" flipV="1">
                <a:off x="1004493" y="285749"/>
                <a:ext cx="468313" cy="1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16471" name="Line 87" descr="Line 88"/>
              <p:cNvSpPr>
                <a:spLocks noChangeShapeType="1"/>
              </p:cNvSpPr>
              <p:nvPr/>
            </p:nvSpPr>
            <p:spPr bwMode="auto">
              <a:xfrm flipH="1" flipV="1">
                <a:off x="1006080" y="0"/>
                <a:ext cx="474663" cy="1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16472" name="Line 88" descr="Line 89"/>
              <p:cNvSpPr>
                <a:spLocks noChangeShapeType="1"/>
              </p:cNvSpPr>
              <p:nvPr/>
            </p:nvSpPr>
            <p:spPr bwMode="auto">
              <a:xfrm>
                <a:off x="642542" y="249237"/>
                <a:ext cx="331788" cy="1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16473" name="Line 89" descr="Line 90"/>
              <p:cNvSpPr>
                <a:spLocks noChangeShapeType="1"/>
              </p:cNvSpPr>
              <p:nvPr/>
            </p:nvSpPr>
            <p:spPr bwMode="auto">
              <a:xfrm>
                <a:off x="642542" y="34924"/>
                <a:ext cx="331788" cy="1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16474" name="Line 90" descr="Line 91"/>
              <p:cNvSpPr>
                <a:spLocks noChangeShapeType="1"/>
              </p:cNvSpPr>
              <p:nvPr/>
            </p:nvSpPr>
            <p:spPr bwMode="auto">
              <a:xfrm>
                <a:off x="259955" y="177799"/>
                <a:ext cx="331788" cy="1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16475" name="Line 91" descr="Line 92"/>
              <p:cNvSpPr>
                <a:spLocks noChangeShapeType="1"/>
              </p:cNvSpPr>
              <p:nvPr/>
            </p:nvSpPr>
            <p:spPr bwMode="auto">
              <a:xfrm>
                <a:off x="259955" y="106362"/>
                <a:ext cx="331788" cy="1"/>
              </a:xfrm>
              <a:prstGeom prst="line">
                <a:avLst/>
              </a:pr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/>
              <a:lstStyle/>
              <a:p>
                <a:endParaRPr lang="ar-JO"/>
              </a:p>
            </p:txBody>
          </p:sp>
          <p:sp>
            <p:nvSpPr>
              <p:cNvPr id="16476" name="Rectangle 92" descr="Rectangle 93"/>
              <p:cNvSpPr>
                <a:spLocks/>
              </p:cNvSpPr>
              <p:nvPr/>
            </p:nvSpPr>
            <p:spPr bwMode="auto">
              <a:xfrm>
                <a:off x="1010842" y="3175"/>
                <a:ext cx="457200" cy="279400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77" name="Rectangle 93" descr="Rectangle 94"/>
              <p:cNvSpPr>
                <a:spLocks/>
              </p:cNvSpPr>
              <p:nvPr/>
            </p:nvSpPr>
            <p:spPr bwMode="auto">
              <a:xfrm>
                <a:off x="625080" y="41275"/>
                <a:ext cx="347663" cy="204788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78" name="Rectangle 94" descr="Rectangle 95"/>
              <p:cNvSpPr>
                <a:spLocks/>
              </p:cNvSpPr>
              <p:nvPr/>
            </p:nvSpPr>
            <p:spPr bwMode="auto">
              <a:xfrm>
                <a:off x="261542" y="106362"/>
                <a:ext cx="336550" cy="74613"/>
              </a:xfrm>
              <a:prstGeom prst="rect">
                <a:avLst/>
              </a:prstGeom>
              <a:gradFill rotWithShape="0">
                <a:gsLst>
                  <a:gs pos="0">
                    <a:srgbClr val="1D2B4B"/>
                  </a:gs>
                  <a:gs pos="5000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79" name="Oval 95" descr="Oval 96"/>
              <p:cNvSpPr>
                <a:spLocks/>
              </p:cNvSpPr>
              <p:nvPr/>
            </p:nvSpPr>
            <p:spPr bwMode="auto">
              <a:xfrm>
                <a:off x="1455342" y="26987"/>
                <a:ext cx="53975" cy="231775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80" name="AutoShape 96" descr="Arc 97"/>
              <p:cNvSpPr>
                <a:spLocks/>
              </p:cNvSpPr>
              <p:nvPr/>
            </p:nvSpPr>
            <p:spPr bwMode="auto">
              <a:xfrm rot="300000">
                <a:off x="4437" y="155572"/>
                <a:ext cx="176214" cy="1095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810" y="0"/>
                      <a:pt x="21431" y="9621"/>
                      <a:pt x="21600" y="2160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81" name="AutoShape 97" descr="Arc 98"/>
              <p:cNvSpPr>
                <a:spLocks/>
              </p:cNvSpPr>
              <p:nvPr/>
            </p:nvSpPr>
            <p:spPr bwMode="auto">
              <a:xfrm rot="10380000">
                <a:off x="18659" y="28481"/>
                <a:ext cx="180975" cy="9525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9744"/>
                      <a:pt x="9641" y="104"/>
                      <a:pt x="21600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82" name="AutoShape 98" descr="Arc 99"/>
              <p:cNvSpPr>
                <a:spLocks/>
              </p:cNvSpPr>
              <p:nvPr/>
            </p:nvSpPr>
            <p:spPr bwMode="auto">
              <a:xfrm>
                <a:off x="177403" y="52383"/>
                <a:ext cx="36515" cy="936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"/>
                    </a:moveTo>
                    <a:cubicBezTo>
                      <a:pt x="304" y="7"/>
                      <a:pt x="607" y="0"/>
                      <a:pt x="912" y="0"/>
                    </a:cubicBezTo>
                    <a:cubicBezTo>
                      <a:pt x="12201" y="0"/>
                      <a:pt x="21406" y="9612"/>
                      <a:pt x="21600" y="2160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83" name="Oval 99" descr="Oval 100"/>
              <p:cNvSpPr>
                <a:spLocks/>
              </p:cNvSpPr>
              <p:nvPr/>
            </p:nvSpPr>
            <p:spPr bwMode="auto">
              <a:xfrm>
                <a:off x="166292" y="80962"/>
                <a:ext cx="31751" cy="117475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84" name="AutoShape 100" descr="Arc 101"/>
              <p:cNvSpPr>
                <a:spLocks/>
              </p:cNvSpPr>
              <p:nvPr/>
            </p:nvSpPr>
            <p:spPr bwMode="auto">
              <a:xfrm rot="10800000">
                <a:off x="178951" y="153946"/>
                <a:ext cx="41319" cy="889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202" y="9911"/>
                      <a:pt x="9693" y="420"/>
                      <a:pt x="21600" y="0"/>
                    </a:cubicBez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485" name="Oval 101" descr="Oval 102"/>
              <p:cNvSpPr>
                <a:spLocks/>
              </p:cNvSpPr>
              <p:nvPr/>
            </p:nvSpPr>
            <p:spPr bwMode="auto">
              <a:xfrm>
                <a:off x="175817" y="122237"/>
                <a:ext cx="12701" cy="34925"/>
              </a:xfrm>
              <a:prstGeom prst="ellipse">
                <a:avLst/>
              </a:pr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</p:grpSp>
        <p:sp>
          <p:nvSpPr>
            <p:cNvPr id="16486" name="AutoShape 102" descr="Freeform 103"/>
            <p:cNvSpPr>
              <a:spLocks/>
            </p:cNvSpPr>
            <p:nvPr/>
          </p:nvSpPr>
          <p:spPr bwMode="auto">
            <a:xfrm>
              <a:off x="5191125" y="1112837"/>
              <a:ext cx="590550" cy="13620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729" y="0"/>
                  </a:moveTo>
                  <a:lnTo>
                    <a:pt x="11613" y="101"/>
                  </a:lnTo>
                  <a:lnTo>
                    <a:pt x="11381" y="201"/>
                  </a:lnTo>
                  <a:lnTo>
                    <a:pt x="11032" y="503"/>
                  </a:lnTo>
                  <a:lnTo>
                    <a:pt x="10800" y="554"/>
                  </a:lnTo>
                  <a:lnTo>
                    <a:pt x="10800" y="655"/>
                  </a:lnTo>
                  <a:lnTo>
                    <a:pt x="10452" y="957"/>
                  </a:lnTo>
                  <a:lnTo>
                    <a:pt x="10452" y="1057"/>
                  </a:lnTo>
                  <a:lnTo>
                    <a:pt x="10335" y="1158"/>
                  </a:lnTo>
                  <a:lnTo>
                    <a:pt x="10335" y="1259"/>
                  </a:lnTo>
                  <a:lnTo>
                    <a:pt x="10103" y="1309"/>
                  </a:lnTo>
                  <a:lnTo>
                    <a:pt x="10103" y="1410"/>
                  </a:lnTo>
                  <a:lnTo>
                    <a:pt x="9987" y="1510"/>
                  </a:lnTo>
                  <a:lnTo>
                    <a:pt x="9987" y="1611"/>
                  </a:lnTo>
                  <a:lnTo>
                    <a:pt x="9639" y="1913"/>
                  </a:lnTo>
                  <a:lnTo>
                    <a:pt x="9406" y="1964"/>
                  </a:lnTo>
                  <a:lnTo>
                    <a:pt x="9290" y="2064"/>
                  </a:lnTo>
                  <a:lnTo>
                    <a:pt x="9290" y="2165"/>
                  </a:lnTo>
                  <a:lnTo>
                    <a:pt x="9058" y="2366"/>
                  </a:lnTo>
                  <a:lnTo>
                    <a:pt x="9058" y="2467"/>
                  </a:lnTo>
                  <a:lnTo>
                    <a:pt x="8826" y="2568"/>
                  </a:lnTo>
                  <a:lnTo>
                    <a:pt x="8594" y="2769"/>
                  </a:lnTo>
                  <a:lnTo>
                    <a:pt x="8594" y="2870"/>
                  </a:lnTo>
                  <a:lnTo>
                    <a:pt x="8013" y="3373"/>
                  </a:lnTo>
                  <a:lnTo>
                    <a:pt x="8013" y="3474"/>
                  </a:lnTo>
                  <a:lnTo>
                    <a:pt x="7781" y="3676"/>
                  </a:lnTo>
                  <a:lnTo>
                    <a:pt x="7781" y="3776"/>
                  </a:lnTo>
                  <a:lnTo>
                    <a:pt x="7432" y="4078"/>
                  </a:lnTo>
                  <a:lnTo>
                    <a:pt x="7432" y="4179"/>
                  </a:lnTo>
                  <a:lnTo>
                    <a:pt x="7084" y="4481"/>
                  </a:lnTo>
                  <a:lnTo>
                    <a:pt x="7084" y="4582"/>
                  </a:lnTo>
                  <a:lnTo>
                    <a:pt x="6503" y="5085"/>
                  </a:lnTo>
                  <a:lnTo>
                    <a:pt x="6503" y="5186"/>
                  </a:lnTo>
                  <a:lnTo>
                    <a:pt x="6271" y="5387"/>
                  </a:lnTo>
                  <a:lnTo>
                    <a:pt x="6271" y="5488"/>
                  </a:lnTo>
                  <a:lnTo>
                    <a:pt x="4413" y="7099"/>
                  </a:lnTo>
                  <a:lnTo>
                    <a:pt x="4413" y="7200"/>
                  </a:lnTo>
                  <a:lnTo>
                    <a:pt x="4065" y="7502"/>
                  </a:lnTo>
                  <a:lnTo>
                    <a:pt x="4065" y="7603"/>
                  </a:lnTo>
                  <a:lnTo>
                    <a:pt x="3600" y="8006"/>
                  </a:lnTo>
                  <a:lnTo>
                    <a:pt x="3600" y="8106"/>
                  </a:lnTo>
                  <a:lnTo>
                    <a:pt x="3135" y="8509"/>
                  </a:lnTo>
                  <a:lnTo>
                    <a:pt x="3135" y="8610"/>
                  </a:lnTo>
                  <a:lnTo>
                    <a:pt x="2903" y="8811"/>
                  </a:lnTo>
                  <a:lnTo>
                    <a:pt x="2903" y="8912"/>
                  </a:lnTo>
                  <a:lnTo>
                    <a:pt x="1742" y="9919"/>
                  </a:lnTo>
                  <a:lnTo>
                    <a:pt x="1742" y="10020"/>
                  </a:lnTo>
                  <a:lnTo>
                    <a:pt x="1277" y="10422"/>
                  </a:lnTo>
                  <a:lnTo>
                    <a:pt x="1277" y="10523"/>
                  </a:lnTo>
                  <a:lnTo>
                    <a:pt x="1161" y="10624"/>
                  </a:lnTo>
                  <a:lnTo>
                    <a:pt x="1161" y="10724"/>
                  </a:lnTo>
                  <a:lnTo>
                    <a:pt x="929" y="10825"/>
                  </a:lnTo>
                  <a:lnTo>
                    <a:pt x="813" y="10926"/>
                  </a:lnTo>
                  <a:lnTo>
                    <a:pt x="813" y="11027"/>
                  </a:lnTo>
                  <a:lnTo>
                    <a:pt x="581" y="11228"/>
                  </a:lnTo>
                  <a:lnTo>
                    <a:pt x="581" y="11329"/>
                  </a:lnTo>
                  <a:lnTo>
                    <a:pt x="0" y="11832"/>
                  </a:lnTo>
                  <a:lnTo>
                    <a:pt x="116" y="11933"/>
                  </a:lnTo>
                  <a:lnTo>
                    <a:pt x="116" y="12134"/>
                  </a:lnTo>
                  <a:lnTo>
                    <a:pt x="232" y="12235"/>
                  </a:lnTo>
                  <a:lnTo>
                    <a:pt x="348" y="12386"/>
                  </a:lnTo>
                  <a:lnTo>
                    <a:pt x="348" y="12487"/>
                  </a:lnTo>
                  <a:lnTo>
                    <a:pt x="581" y="12537"/>
                  </a:lnTo>
                  <a:lnTo>
                    <a:pt x="581" y="12638"/>
                  </a:lnTo>
                  <a:lnTo>
                    <a:pt x="697" y="12738"/>
                  </a:lnTo>
                  <a:lnTo>
                    <a:pt x="697" y="12839"/>
                  </a:lnTo>
                  <a:lnTo>
                    <a:pt x="929" y="13041"/>
                  </a:lnTo>
                  <a:lnTo>
                    <a:pt x="929" y="13141"/>
                  </a:lnTo>
                  <a:lnTo>
                    <a:pt x="1161" y="13343"/>
                  </a:lnTo>
                  <a:lnTo>
                    <a:pt x="1161" y="13544"/>
                  </a:lnTo>
                  <a:lnTo>
                    <a:pt x="1277" y="13645"/>
                  </a:lnTo>
                  <a:lnTo>
                    <a:pt x="1277" y="13745"/>
                  </a:lnTo>
                  <a:lnTo>
                    <a:pt x="1394" y="13846"/>
                  </a:lnTo>
                  <a:lnTo>
                    <a:pt x="1394" y="13947"/>
                  </a:lnTo>
                  <a:lnTo>
                    <a:pt x="1510" y="14048"/>
                  </a:lnTo>
                  <a:lnTo>
                    <a:pt x="1510" y="14249"/>
                  </a:lnTo>
                  <a:lnTo>
                    <a:pt x="1626" y="14350"/>
                  </a:lnTo>
                  <a:lnTo>
                    <a:pt x="1626" y="14450"/>
                  </a:lnTo>
                  <a:lnTo>
                    <a:pt x="1742" y="14551"/>
                  </a:lnTo>
                  <a:lnTo>
                    <a:pt x="1742" y="14652"/>
                  </a:lnTo>
                  <a:lnTo>
                    <a:pt x="1858" y="14752"/>
                  </a:lnTo>
                  <a:lnTo>
                    <a:pt x="1858" y="14853"/>
                  </a:lnTo>
                  <a:lnTo>
                    <a:pt x="2090" y="15055"/>
                  </a:lnTo>
                  <a:lnTo>
                    <a:pt x="2090" y="15155"/>
                  </a:lnTo>
                  <a:lnTo>
                    <a:pt x="2206" y="15256"/>
                  </a:lnTo>
                  <a:lnTo>
                    <a:pt x="2206" y="15357"/>
                  </a:lnTo>
                  <a:lnTo>
                    <a:pt x="2671" y="15759"/>
                  </a:lnTo>
                  <a:lnTo>
                    <a:pt x="2671" y="15860"/>
                  </a:lnTo>
                  <a:lnTo>
                    <a:pt x="2787" y="15961"/>
                  </a:lnTo>
                  <a:lnTo>
                    <a:pt x="2787" y="16062"/>
                  </a:lnTo>
                  <a:lnTo>
                    <a:pt x="3019" y="16263"/>
                  </a:lnTo>
                  <a:lnTo>
                    <a:pt x="3019" y="16364"/>
                  </a:lnTo>
                  <a:lnTo>
                    <a:pt x="3135" y="16515"/>
                  </a:lnTo>
                  <a:lnTo>
                    <a:pt x="3135" y="16716"/>
                  </a:lnTo>
                  <a:lnTo>
                    <a:pt x="3252" y="16817"/>
                  </a:lnTo>
                  <a:lnTo>
                    <a:pt x="3252" y="16917"/>
                  </a:lnTo>
                  <a:lnTo>
                    <a:pt x="3368" y="17018"/>
                  </a:lnTo>
                  <a:lnTo>
                    <a:pt x="3368" y="17220"/>
                  </a:lnTo>
                  <a:lnTo>
                    <a:pt x="3484" y="17320"/>
                  </a:lnTo>
                  <a:lnTo>
                    <a:pt x="3484" y="17421"/>
                  </a:lnTo>
                  <a:lnTo>
                    <a:pt x="3600" y="17522"/>
                  </a:lnTo>
                  <a:lnTo>
                    <a:pt x="3600" y="17622"/>
                  </a:lnTo>
                  <a:lnTo>
                    <a:pt x="3716" y="17723"/>
                  </a:lnTo>
                  <a:lnTo>
                    <a:pt x="3716" y="17924"/>
                  </a:lnTo>
                  <a:lnTo>
                    <a:pt x="3832" y="18025"/>
                  </a:lnTo>
                  <a:lnTo>
                    <a:pt x="3832" y="18126"/>
                  </a:lnTo>
                  <a:lnTo>
                    <a:pt x="3948" y="18227"/>
                  </a:lnTo>
                  <a:lnTo>
                    <a:pt x="3948" y="18327"/>
                  </a:lnTo>
                  <a:lnTo>
                    <a:pt x="4065" y="18428"/>
                  </a:lnTo>
                  <a:lnTo>
                    <a:pt x="4065" y="18529"/>
                  </a:lnTo>
                  <a:lnTo>
                    <a:pt x="4181" y="18629"/>
                  </a:lnTo>
                  <a:lnTo>
                    <a:pt x="4181" y="18730"/>
                  </a:lnTo>
                  <a:lnTo>
                    <a:pt x="4297" y="18831"/>
                  </a:lnTo>
                  <a:lnTo>
                    <a:pt x="4297" y="18931"/>
                  </a:lnTo>
                  <a:lnTo>
                    <a:pt x="4529" y="19133"/>
                  </a:lnTo>
                  <a:lnTo>
                    <a:pt x="4529" y="19234"/>
                  </a:lnTo>
                  <a:lnTo>
                    <a:pt x="4761" y="19435"/>
                  </a:lnTo>
                  <a:lnTo>
                    <a:pt x="4761" y="19536"/>
                  </a:lnTo>
                  <a:lnTo>
                    <a:pt x="4877" y="19636"/>
                  </a:lnTo>
                  <a:lnTo>
                    <a:pt x="4877" y="19737"/>
                  </a:lnTo>
                  <a:lnTo>
                    <a:pt x="5342" y="20140"/>
                  </a:lnTo>
                  <a:lnTo>
                    <a:pt x="5342" y="20241"/>
                  </a:lnTo>
                  <a:lnTo>
                    <a:pt x="5690" y="20543"/>
                  </a:lnTo>
                  <a:lnTo>
                    <a:pt x="5690" y="20643"/>
                  </a:lnTo>
                  <a:lnTo>
                    <a:pt x="5806" y="20744"/>
                  </a:lnTo>
                  <a:lnTo>
                    <a:pt x="5923" y="20895"/>
                  </a:lnTo>
                  <a:lnTo>
                    <a:pt x="6619" y="21499"/>
                  </a:lnTo>
                  <a:lnTo>
                    <a:pt x="7084" y="21600"/>
                  </a:lnTo>
                  <a:lnTo>
                    <a:pt x="7084" y="21399"/>
                  </a:lnTo>
                  <a:lnTo>
                    <a:pt x="7316" y="21298"/>
                  </a:lnTo>
                  <a:lnTo>
                    <a:pt x="7432" y="21197"/>
                  </a:lnTo>
                  <a:lnTo>
                    <a:pt x="7665" y="21147"/>
                  </a:lnTo>
                  <a:lnTo>
                    <a:pt x="7781" y="21046"/>
                  </a:lnTo>
                  <a:lnTo>
                    <a:pt x="7781" y="20945"/>
                  </a:lnTo>
                  <a:lnTo>
                    <a:pt x="8129" y="20643"/>
                  </a:lnTo>
                  <a:lnTo>
                    <a:pt x="8129" y="20543"/>
                  </a:lnTo>
                  <a:lnTo>
                    <a:pt x="9174" y="19636"/>
                  </a:lnTo>
                  <a:lnTo>
                    <a:pt x="9174" y="19536"/>
                  </a:lnTo>
                  <a:lnTo>
                    <a:pt x="9290" y="19435"/>
                  </a:lnTo>
                  <a:lnTo>
                    <a:pt x="9523" y="19334"/>
                  </a:lnTo>
                  <a:lnTo>
                    <a:pt x="9523" y="19234"/>
                  </a:lnTo>
                  <a:lnTo>
                    <a:pt x="10568" y="18327"/>
                  </a:lnTo>
                  <a:lnTo>
                    <a:pt x="10568" y="18227"/>
                  </a:lnTo>
                  <a:lnTo>
                    <a:pt x="10800" y="18126"/>
                  </a:lnTo>
                  <a:lnTo>
                    <a:pt x="11148" y="17824"/>
                  </a:lnTo>
                  <a:lnTo>
                    <a:pt x="11148" y="17723"/>
                  </a:lnTo>
                  <a:lnTo>
                    <a:pt x="11961" y="17018"/>
                  </a:lnTo>
                  <a:lnTo>
                    <a:pt x="11961" y="16917"/>
                  </a:lnTo>
                  <a:lnTo>
                    <a:pt x="12426" y="16515"/>
                  </a:lnTo>
                  <a:lnTo>
                    <a:pt x="12426" y="16414"/>
                  </a:lnTo>
                  <a:lnTo>
                    <a:pt x="12774" y="16112"/>
                  </a:lnTo>
                  <a:lnTo>
                    <a:pt x="12774" y="16011"/>
                  </a:lnTo>
                  <a:lnTo>
                    <a:pt x="13006" y="15910"/>
                  </a:lnTo>
                  <a:lnTo>
                    <a:pt x="13006" y="15810"/>
                  </a:lnTo>
                  <a:lnTo>
                    <a:pt x="13703" y="15206"/>
                  </a:lnTo>
                  <a:lnTo>
                    <a:pt x="13703" y="15105"/>
                  </a:lnTo>
                  <a:lnTo>
                    <a:pt x="14168" y="14702"/>
                  </a:lnTo>
                  <a:lnTo>
                    <a:pt x="14168" y="14601"/>
                  </a:lnTo>
                  <a:lnTo>
                    <a:pt x="14400" y="14501"/>
                  </a:lnTo>
                  <a:lnTo>
                    <a:pt x="14516" y="14400"/>
                  </a:lnTo>
                  <a:lnTo>
                    <a:pt x="14516" y="14299"/>
                  </a:lnTo>
                  <a:lnTo>
                    <a:pt x="14748" y="14199"/>
                  </a:lnTo>
                  <a:lnTo>
                    <a:pt x="14748" y="14098"/>
                  </a:lnTo>
                  <a:lnTo>
                    <a:pt x="16258" y="12789"/>
                  </a:lnTo>
                  <a:lnTo>
                    <a:pt x="16258" y="12688"/>
                  </a:lnTo>
                  <a:lnTo>
                    <a:pt x="16490" y="12587"/>
                  </a:lnTo>
                  <a:lnTo>
                    <a:pt x="16490" y="12487"/>
                  </a:lnTo>
                  <a:lnTo>
                    <a:pt x="16839" y="12185"/>
                  </a:lnTo>
                  <a:lnTo>
                    <a:pt x="16839" y="12084"/>
                  </a:lnTo>
                  <a:lnTo>
                    <a:pt x="17303" y="11681"/>
                  </a:lnTo>
                  <a:lnTo>
                    <a:pt x="17303" y="11580"/>
                  </a:lnTo>
                  <a:lnTo>
                    <a:pt x="17884" y="11077"/>
                  </a:lnTo>
                  <a:lnTo>
                    <a:pt x="18116" y="10976"/>
                  </a:lnTo>
                  <a:lnTo>
                    <a:pt x="18116" y="10876"/>
                  </a:lnTo>
                  <a:lnTo>
                    <a:pt x="18348" y="10825"/>
                  </a:lnTo>
                  <a:lnTo>
                    <a:pt x="18465" y="10724"/>
                  </a:lnTo>
                  <a:lnTo>
                    <a:pt x="18465" y="10624"/>
                  </a:lnTo>
                  <a:lnTo>
                    <a:pt x="18697" y="10422"/>
                  </a:lnTo>
                  <a:lnTo>
                    <a:pt x="18929" y="10372"/>
                  </a:lnTo>
                  <a:lnTo>
                    <a:pt x="18929" y="10271"/>
                  </a:lnTo>
                  <a:lnTo>
                    <a:pt x="20787" y="8660"/>
                  </a:lnTo>
                  <a:lnTo>
                    <a:pt x="20787" y="8559"/>
                  </a:lnTo>
                  <a:lnTo>
                    <a:pt x="20903" y="8459"/>
                  </a:lnTo>
                  <a:lnTo>
                    <a:pt x="20903" y="8358"/>
                  </a:lnTo>
                  <a:lnTo>
                    <a:pt x="21252" y="8056"/>
                  </a:lnTo>
                  <a:lnTo>
                    <a:pt x="21252" y="7955"/>
                  </a:lnTo>
                  <a:lnTo>
                    <a:pt x="21368" y="7855"/>
                  </a:lnTo>
                  <a:lnTo>
                    <a:pt x="21368" y="7754"/>
                  </a:lnTo>
                  <a:lnTo>
                    <a:pt x="21484" y="7653"/>
                  </a:lnTo>
                  <a:lnTo>
                    <a:pt x="21484" y="7552"/>
                  </a:lnTo>
                  <a:lnTo>
                    <a:pt x="21600" y="7452"/>
                  </a:lnTo>
                  <a:lnTo>
                    <a:pt x="21600" y="7351"/>
                  </a:lnTo>
                  <a:lnTo>
                    <a:pt x="21368" y="7301"/>
                  </a:lnTo>
                  <a:lnTo>
                    <a:pt x="21135" y="7099"/>
                  </a:lnTo>
                  <a:lnTo>
                    <a:pt x="20903" y="7099"/>
                  </a:lnTo>
                  <a:lnTo>
                    <a:pt x="20787" y="6999"/>
                  </a:lnTo>
                  <a:lnTo>
                    <a:pt x="20555" y="6948"/>
                  </a:lnTo>
                  <a:lnTo>
                    <a:pt x="20090" y="6747"/>
                  </a:lnTo>
                  <a:lnTo>
                    <a:pt x="19974" y="6646"/>
                  </a:lnTo>
                  <a:lnTo>
                    <a:pt x="19974" y="6545"/>
                  </a:lnTo>
                  <a:lnTo>
                    <a:pt x="20206" y="6747"/>
                  </a:lnTo>
                  <a:lnTo>
                    <a:pt x="20903" y="7049"/>
                  </a:lnTo>
                  <a:lnTo>
                    <a:pt x="21019" y="7150"/>
                  </a:lnTo>
                  <a:lnTo>
                    <a:pt x="21252" y="7200"/>
                  </a:lnTo>
                  <a:lnTo>
                    <a:pt x="21252" y="7301"/>
                  </a:lnTo>
                  <a:lnTo>
                    <a:pt x="21368" y="7401"/>
                  </a:lnTo>
                  <a:lnTo>
                    <a:pt x="21484" y="7301"/>
                  </a:lnTo>
                  <a:lnTo>
                    <a:pt x="21368" y="7200"/>
                  </a:lnTo>
                  <a:lnTo>
                    <a:pt x="21135" y="7099"/>
                  </a:lnTo>
                  <a:lnTo>
                    <a:pt x="20903" y="6898"/>
                  </a:lnTo>
                  <a:lnTo>
                    <a:pt x="20903" y="6797"/>
                  </a:lnTo>
                  <a:lnTo>
                    <a:pt x="20671" y="6596"/>
                  </a:lnTo>
                  <a:lnTo>
                    <a:pt x="20671" y="6495"/>
                  </a:lnTo>
                  <a:lnTo>
                    <a:pt x="20555" y="6394"/>
                  </a:lnTo>
                  <a:lnTo>
                    <a:pt x="20323" y="6344"/>
                  </a:lnTo>
                  <a:lnTo>
                    <a:pt x="20323" y="6243"/>
                  </a:lnTo>
                  <a:lnTo>
                    <a:pt x="20090" y="6193"/>
                  </a:lnTo>
                  <a:lnTo>
                    <a:pt x="20090" y="6092"/>
                  </a:lnTo>
                  <a:lnTo>
                    <a:pt x="19974" y="5992"/>
                  </a:lnTo>
                  <a:lnTo>
                    <a:pt x="19742" y="5941"/>
                  </a:lnTo>
                  <a:lnTo>
                    <a:pt x="19742" y="5841"/>
                  </a:lnTo>
                  <a:lnTo>
                    <a:pt x="19510" y="5790"/>
                  </a:lnTo>
                  <a:lnTo>
                    <a:pt x="19161" y="5488"/>
                  </a:lnTo>
                  <a:lnTo>
                    <a:pt x="18929" y="5438"/>
                  </a:lnTo>
                  <a:lnTo>
                    <a:pt x="18697" y="5236"/>
                  </a:lnTo>
                  <a:lnTo>
                    <a:pt x="18465" y="5186"/>
                  </a:lnTo>
                  <a:lnTo>
                    <a:pt x="18116" y="4884"/>
                  </a:lnTo>
                  <a:lnTo>
                    <a:pt x="18116" y="4783"/>
                  </a:lnTo>
                  <a:lnTo>
                    <a:pt x="17768" y="4481"/>
                  </a:lnTo>
                  <a:lnTo>
                    <a:pt x="17768" y="4380"/>
                  </a:lnTo>
                  <a:lnTo>
                    <a:pt x="17187" y="3877"/>
                  </a:lnTo>
                  <a:lnTo>
                    <a:pt x="16723" y="3676"/>
                  </a:lnTo>
                  <a:lnTo>
                    <a:pt x="16606" y="3575"/>
                  </a:lnTo>
                  <a:lnTo>
                    <a:pt x="16374" y="3524"/>
                  </a:lnTo>
                  <a:lnTo>
                    <a:pt x="15561" y="2820"/>
                  </a:lnTo>
                  <a:lnTo>
                    <a:pt x="15329" y="2719"/>
                  </a:lnTo>
                  <a:lnTo>
                    <a:pt x="15329" y="2618"/>
                  </a:lnTo>
                  <a:lnTo>
                    <a:pt x="14168" y="1611"/>
                  </a:lnTo>
                  <a:lnTo>
                    <a:pt x="13935" y="1561"/>
                  </a:lnTo>
                  <a:lnTo>
                    <a:pt x="13587" y="1259"/>
                  </a:lnTo>
                  <a:lnTo>
                    <a:pt x="13355" y="1208"/>
                  </a:lnTo>
                  <a:lnTo>
                    <a:pt x="13355" y="1108"/>
                  </a:lnTo>
                  <a:lnTo>
                    <a:pt x="13239" y="1007"/>
                  </a:lnTo>
                  <a:lnTo>
                    <a:pt x="13006" y="957"/>
                  </a:lnTo>
                  <a:lnTo>
                    <a:pt x="12426" y="453"/>
                  </a:lnTo>
                  <a:lnTo>
                    <a:pt x="12194" y="403"/>
                  </a:lnTo>
                  <a:lnTo>
                    <a:pt x="12077" y="302"/>
                  </a:lnTo>
                  <a:lnTo>
                    <a:pt x="11845" y="252"/>
                  </a:lnTo>
                  <a:lnTo>
                    <a:pt x="11613" y="50"/>
                  </a:lnTo>
                  <a:lnTo>
                    <a:pt x="1172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87" name="Rectangle 103" descr="Rectangle 104"/>
            <p:cNvSpPr>
              <a:spLocks/>
            </p:cNvSpPr>
            <p:nvPr/>
          </p:nvSpPr>
          <p:spPr bwMode="auto">
            <a:xfrm>
              <a:off x="7115175" y="2490787"/>
              <a:ext cx="1181100" cy="317500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88" name="AutoShape 104" descr="Freeform 105"/>
            <p:cNvSpPr>
              <a:spLocks/>
            </p:cNvSpPr>
            <p:nvPr/>
          </p:nvSpPr>
          <p:spPr bwMode="auto">
            <a:xfrm>
              <a:off x="6835775" y="4125912"/>
              <a:ext cx="784225" cy="5619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7" y="21600"/>
                  </a:moveTo>
                  <a:lnTo>
                    <a:pt x="787" y="21600"/>
                  </a:lnTo>
                  <a:lnTo>
                    <a:pt x="1137" y="21356"/>
                  </a:lnTo>
                  <a:lnTo>
                    <a:pt x="1312" y="21356"/>
                  </a:lnTo>
                  <a:lnTo>
                    <a:pt x="1399" y="21112"/>
                  </a:lnTo>
                  <a:lnTo>
                    <a:pt x="1574" y="20990"/>
                  </a:lnTo>
                  <a:lnTo>
                    <a:pt x="1749" y="20990"/>
                  </a:lnTo>
                  <a:lnTo>
                    <a:pt x="1836" y="20746"/>
                  </a:lnTo>
                  <a:lnTo>
                    <a:pt x="2011" y="20746"/>
                  </a:lnTo>
                  <a:lnTo>
                    <a:pt x="3935" y="19403"/>
                  </a:lnTo>
                  <a:lnTo>
                    <a:pt x="4110" y="19403"/>
                  </a:lnTo>
                  <a:lnTo>
                    <a:pt x="4985" y="18793"/>
                  </a:lnTo>
                  <a:lnTo>
                    <a:pt x="5160" y="18793"/>
                  </a:lnTo>
                  <a:lnTo>
                    <a:pt x="5334" y="18671"/>
                  </a:lnTo>
                  <a:lnTo>
                    <a:pt x="5509" y="18671"/>
                  </a:lnTo>
                  <a:lnTo>
                    <a:pt x="5859" y="18427"/>
                  </a:lnTo>
                  <a:lnTo>
                    <a:pt x="6034" y="18427"/>
                  </a:lnTo>
                  <a:lnTo>
                    <a:pt x="6384" y="18183"/>
                  </a:lnTo>
                  <a:lnTo>
                    <a:pt x="6559" y="18183"/>
                  </a:lnTo>
                  <a:lnTo>
                    <a:pt x="6734" y="18061"/>
                  </a:lnTo>
                  <a:lnTo>
                    <a:pt x="6909" y="18061"/>
                  </a:lnTo>
                  <a:lnTo>
                    <a:pt x="7433" y="17695"/>
                  </a:lnTo>
                  <a:lnTo>
                    <a:pt x="7608" y="17695"/>
                  </a:lnTo>
                  <a:lnTo>
                    <a:pt x="7958" y="17451"/>
                  </a:lnTo>
                  <a:lnTo>
                    <a:pt x="8133" y="17451"/>
                  </a:lnTo>
                  <a:lnTo>
                    <a:pt x="8483" y="17207"/>
                  </a:lnTo>
                  <a:lnTo>
                    <a:pt x="8745" y="16475"/>
                  </a:lnTo>
                  <a:lnTo>
                    <a:pt x="8920" y="16231"/>
                  </a:lnTo>
                  <a:lnTo>
                    <a:pt x="9007" y="15986"/>
                  </a:lnTo>
                  <a:lnTo>
                    <a:pt x="9357" y="15498"/>
                  </a:lnTo>
                  <a:lnTo>
                    <a:pt x="9532" y="15376"/>
                  </a:lnTo>
                  <a:lnTo>
                    <a:pt x="9969" y="14766"/>
                  </a:lnTo>
                  <a:lnTo>
                    <a:pt x="10144" y="14644"/>
                  </a:lnTo>
                  <a:lnTo>
                    <a:pt x="10406" y="14400"/>
                  </a:lnTo>
                  <a:lnTo>
                    <a:pt x="10931" y="13790"/>
                  </a:lnTo>
                  <a:lnTo>
                    <a:pt x="11194" y="13424"/>
                  </a:lnTo>
                  <a:lnTo>
                    <a:pt x="11456" y="13424"/>
                  </a:lnTo>
                  <a:lnTo>
                    <a:pt x="11543" y="13180"/>
                  </a:lnTo>
                  <a:lnTo>
                    <a:pt x="11806" y="13058"/>
                  </a:lnTo>
                  <a:lnTo>
                    <a:pt x="13117" y="11837"/>
                  </a:lnTo>
                  <a:lnTo>
                    <a:pt x="13642" y="11471"/>
                  </a:lnTo>
                  <a:lnTo>
                    <a:pt x="13817" y="11227"/>
                  </a:lnTo>
                  <a:lnTo>
                    <a:pt x="14079" y="11105"/>
                  </a:lnTo>
                  <a:lnTo>
                    <a:pt x="14254" y="10861"/>
                  </a:lnTo>
                  <a:lnTo>
                    <a:pt x="14429" y="10739"/>
                  </a:lnTo>
                  <a:lnTo>
                    <a:pt x="14691" y="10495"/>
                  </a:lnTo>
                  <a:lnTo>
                    <a:pt x="14866" y="10373"/>
                  </a:lnTo>
                  <a:lnTo>
                    <a:pt x="15129" y="10129"/>
                  </a:lnTo>
                  <a:lnTo>
                    <a:pt x="15653" y="9763"/>
                  </a:lnTo>
                  <a:lnTo>
                    <a:pt x="16178" y="9275"/>
                  </a:lnTo>
                  <a:lnTo>
                    <a:pt x="16353" y="9153"/>
                  </a:lnTo>
                  <a:lnTo>
                    <a:pt x="16528" y="8908"/>
                  </a:lnTo>
                  <a:lnTo>
                    <a:pt x="16790" y="8786"/>
                  </a:lnTo>
                  <a:lnTo>
                    <a:pt x="17053" y="8542"/>
                  </a:lnTo>
                  <a:lnTo>
                    <a:pt x="17752" y="8054"/>
                  </a:lnTo>
                  <a:lnTo>
                    <a:pt x="18277" y="7566"/>
                  </a:lnTo>
                  <a:lnTo>
                    <a:pt x="18802" y="7200"/>
                  </a:lnTo>
                  <a:lnTo>
                    <a:pt x="19326" y="7200"/>
                  </a:lnTo>
                  <a:lnTo>
                    <a:pt x="19501" y="7078"/>
                  </a:lnTo>
                  <a:lnTo>
                    <a:pt x="19764" y="6956"/>
                  </a:lnTo>
                  <a:lnTo>
                    <a:pt x="20288" y="6590"/>
                  </a:lnTo>
                  <a:lnTo>
                    <a:pt x="20463" y="6590"/>
                  </a:lnTo>
                  <a:lnTo>
                    <a:pt x="20638" y="6346"/>
                  </a:lnTo>
                  <a:lnTo>
                    <a:pt x="20813" y="6346"/>
                  </a:lnTo>
                  <a:lnTo>
                    <a:pt x="20988" y="6224"/>
                  </a:lnTo>
                  <a:lnTo>
                    <a:pt x="21513" y="5492"/>
                  </a:lnTo>
                  <a:lnTo>
                    <a:pt x="21513" y="5247"/>
                  </a:lnTo>
                  <a:lnTo>
                    <a:pt x="21600" y="5003"/>
                  </a:lnTo>
                  <a:lnTo>
                    <a:pt x="21600" y="4759"/>
                  </a:lnTo>
                  <a:lnTo>
                    <a:pt x="21513" y="4515"/>
                  </a:lnTo>
                  <a:lnTo>
                    <a:pt x="21250" y="4149"/>
                  </a:lnTo>
                  <a:lnTo>
                    <a:pt x="20988" y="3905"/>
                  </a:lnTo>
                  <a:lnTo>
                    <a:pt x="20463" y="3661"/>
                  </a:lnTo>
                  <a:lnTo>
                    <a:pt x="20288" y="3417"/>
                  </a:lnTo>
                  <a:lnTo>
                    <a:pt x="20026" y="3295"/>
                  </a:lnTo>
                  <a:lnTo>
                    <a:pt x="19501" y="2807"/>
                  </a:lnTo>
                  <a:lnTo>
                    <a:pt x="19239" y="2807"/>
                  </a:lnTo>
                  <a:lnTo>
                    <a:pt x="19064" y="2563"/>
                  </a:lnTo>
                  <a:lnTo>
                    <a:pt x="18802" y="2319"/>
                  </a:lnTo>
                  <a:lnTo>
                    <a:pt x="18627" y="2075"/>
                  </a:lnTo>
                  <a:lnTo>
                    <a:pt x="18452" y="1953"/>
                  </a:lnTo>
                  <a:lnTo>
                    <a:pt x="18189" y="1708"/>
                  </a:lnTo>
                  <a:lnTo>
                    <a:pt x="17840" y="1342"/>
                  </a:lnTo>
                  <a:lnTo>
                    <a:pt x="17665" y="1220"/>
                  </a:lnTo>
                  <a:lnTo>
                    <a:pt x="17577" y="976"/>
                  </a:lnTo>
                  <a:lnTo>
                    <a:pt x="17315" y="854"/>
                  </a:lnTo>
                  <a:lnTo>
                    <a:pt x="17140" y="732"/>
                  </a:lnTo>
                  <a:lnTo>
                    <a:pt x="16878" y="610"/>
                  </a:lnTo>
                  <a:lnTo>
                    <a:pt x="16528" y="488"/>
                  </a:lnTo>
                  <a:lnTo>
                    <a:pt x="16353" y="366"/>
                  </a:lnTo>
                  <a:lnTo>
                    <a:pt x="16091" y="244"/>
                  </a:lnTo>
                  <a:lnTo>
                    <a:pt x="15916" y="122"/>
                  </a:lnTo>
                  <a:lnTo>
                    <a:pt x="15653" y="122"/>
                  </a:lnTo>
                  <a:lnTo>
                    <a:pt x="15391" y="0"/>
                  </a:lnTo>
                  <a:lnTo>
                    <a:pt x="14779" y="0"/>
                  </a:lnTo>
                  <a:lnTo>
                    <a:pt x="14517" y="122"/>
                  </a:lnTo>
                  <a:lnTo>
                    <a:pt x="14429" y="366"/>
                  </a:lnTo>
                  <a:lnTo>
                    <a:pt x="14254" y="488"/>
                  </a:lnTo>
                  <a:lnTo>
                    <a:pt x="14079" y="854"/>
                  </a:lnTo>
                  <a:lnTo>
                    <a:pt x="13992" y="1098"/>
                  </a:lnTo>
                  <a:lnTo>
                    <a:pt x="13817" y="1220"/>
                  </a:lnTo>
                  <a:lnTo>
                    <a:pt x="13730" y="1464"/>
                  </a:lnTo>
                  <a:lnTo>
                    <a:pt x="13555" y="1586"/>
                  </a:lnTo>
                  <a:lnTo>
                    <a:pt x="13292" y="1708"/>
                  </a:lnTo>
                  <a:lnTo>
                    <a:pt x="13030" y="1953"/>
                  </a:lnTo>
                  <a:lnTo>
                    <a:pt x="12855" y="2075"/>
                  </a:lnTo>
                  <a:lnTo>
                    <a:pt x="12593" y="2319"/>
                  </a:lnTo>
                  <a:lnTo>
                    <a:pt x="12418" y="2563"/>
                  </a:lnTo>
                  <a:lnTo>
                    <a:pt x="12243" y="2563"/>
                  </a:lnTo>
                  <a:lnTo>
                    <a:pt x="12155" y="2807"/>
                  </a:lnTo>
                  <a:lnTo>
                    <a:pt x="11981" y="2929"/>
                  </a:lnTo>
                  <a:lnTo>
                    <a:pt x="11806" y="3173"/>
                  </a:lnTo>
                  <a:lnTo>
                    <a:pt x="11456" y="3295"/>
                  </a:lnTo>
                  <a:lnTo>
                    <a:pt x="11194" y="3539"/>
                  </a:lnTo>
                  <a:lnTo>
                    <a:pt x="11019" y="3783"/>
                  </a:lnTo>
                  <a:lnTo>
                    <a:pt x="10844" y="3783"/>
                  </a:lnTo>
                  <a:lnTo>
                    <a:pt x="10669" y="3905"/>
                  </a:lnTo>
                  <a:lnTo>
                    <a:pt x="9882" y="4637"/>
                  </a:lnTo>
                  <a:lnTo>
                    <a:pt x="9707" y="4759"/>
                  </a:lnTo>
                  <a:lnTo>
                    <a:pt x="9445" y="4881"/>
                  </a:lnTo>
                  <a:lnTo>
                    <a:pt x="8570" y="5492"/>
                  </a:lnTo>
                  <a:lnTo>
                    <a:pt x="8483" y="5736"/>
                  </a:lnTo>
                  <a:lnTo>
                    <a:pt x="8308" y="5858"/>
                  </a:lnTo>
                  <a:lnTo>
                    <a:pt x="8308" y="6102"/>
                  </a:lnTo>
                  <a:lnTo>
                    <a:pt x="8133" y="6102"/>
                  </a:lnTo>
                  <a:lnTo>
                    <a:pt x="8045" y="6346"/>
                  </a:lnTo>
                  <a:lnTo>
                    <a:pt x="7783" y="6712"/>
                  </a:lnTo>
                  <a:lnTo>
                    <a:pt x="7696" y="6956"/>
                  </a:lnTo>
                  <a:lnTo>
                    <a:pt x="7521" y="7200"/>
                  </a:lnTo>
                  <a:lnTo>
                    <a:pt x="7346" y="7688"/>
                  </a:lnTo>
                  <a:lnTo>
                    <a:pt x="7171" y="7810"/>
                  </a:lnTo>
                  <a:lnTo>
                    <a:pt x="7083" y="8054"/>
                  </a:lnTo>
                  <a:lnTo>
                    <a:pt x="6909" y="8298"/>
                  </a:lnTo>
                  <a:lnTo>
                    <a:pt x="6821" y="8542"/>
                  </a:lnTo>
                  <a:lnTo>
                    <a:pt x="6646" y="8786"/>
                  </a:lnTo>
                  <a:lnTo>
                    <a:pt x="6471" y="9275"/>
                  </a:lnTo>
                  <a:lnTo>
                    <a:pt x="6296" y="9397"/>
                  </a:lnTo>
                  <a:lnTo>
                    <a:pt x="6121" y="9885"/>
                  </a:lnTo>
                  <a:lnTo>
                    <a:pt x="5947" y="10007"/>
                  </a:lnTo>
                  <a:lnTo>
                    <a:pt x="5859" y="10373"/>
                  </a:lnTo>
                  <a:lnTo>
                    <a:pt x="5772" y="10617"/>
                  </a:lnTo>
                  <a:lnTo>
                    <a:pt x="5597" y="10861"/>
                  </a:lnTo>
                  <a:lnTo>
                    <a:pt x="5597" y="11105"/>
                  </a:lnTo>
                  <a:lnTo>
                    <a:pt x="5509" y="11349"/>
                  </a:lnTo>
                  <a:lnTo>
                    <a:pt x="5509" y="11837"/>
                  </a:lnTo>
                  <a:lnTo>
                    <a:pt x="5334" y="11959"/>
                  </a:lnTo>
                  <a:lnTo>
                    <a:pt x="5160" y="12203"/>
                  </a:lnTo>
                  <a:lnTo>
                    <a:pt x="4985" y="12325"/>
                  </a:lnTo>
                  <a:lnTo>
                    <a:pt x="4985" y="12569"/>
                  </a:lnTo>
                  <a:lnTo>
                    <a:pt x="4810" y="12692"/>
                  </a:lnTo>
                  <a:lnTo>
                    <a:pt x="4722" y="12936"/>
                  </a:lnTo>
                  <a:lnTo>
                    <a:pt x="4547" y="12936"/>
                  </a:lnTo>
                  <a:lnTo>
                    <a:pt x="4372" y="13058"/>
                  </a:lnTo>
                  <a:lnTo>
                    <a:pt x="4198" y="13058"/>
                  </a:lnTo>
                  <a:lnTo>
                    <a:pt x="4023" y="12936"/>
                  </a:lnTo>
                  <a:lnTo>
                    <a:pt x="4023" y="12692"/>
                  </a:lnTo>
                  <a:lnTo>
                    <a:pt x="3848" y="12447"/>
                  </a:lnTo>
                  <a:lnTo>
                    <a:pt x="3323" y="12081"/>
                  </a:lnTo>
                  <a:lnTo>
                    <a:pt x="2973" y="12325"/>
                  </a:lnTo>
                  <a:lnTo>
                    <a:pt x="2886" y="12569"/>
                  </a:lnTo>
                  <a:lnTo>
                    <a:pt x="2536" y="12814"/>
                  </a:lnTo>
                  <a:lnTo>
                    <a:pt x="2536" y="13058"/>
                  </a:lnTo>
                  <a:lnTo>
                    <a:pt x="2449" y="13302"/>
                  </a:lnTo>
                  <a:lnTo>
                    <a:pt x="2274" y="13424"/>
                  </a:lnTo>
                  <a:lnTo>
                    <a:pt x="2186" y="13668"/>
                  </a:lnTo>
                  <a:lnTo>
                    <a:pt x="2011" y="13912"/>
                  </a:lnTo>
                  <a:lnTo>
                    <a:pt x="1924" y="14156"/>
                  </a:lnTo>
                  <a:lnTo>
                    <a:pt x="1749" y="14278"/>
                  </a:lnTo>
                  <a:lnTo>
                    <a:pt x="1749" y="14522"/>
                  </a:lnTo>
                  <a:lnTo>
                    <a:pt x="1574" y="14644"/>
                  </a:lnTo>
                  <a:lnTo>
                    <a:pt x="1662" y="14888"/>
                  </a:lnTo>
                  <a:lnTo>
                    <a:pt x="1487" y="15132"/>
                  </a:lnTo>
                  <a:lnTo>
                    <a:pt x="1399" y="15376"/>
                  </a:lnTo>
                  <a:lnTo>
                    <a:pt x="1399" y="15620"/>
                  </a:lnTo>
                  <a:lnTo>
                    <a:pt x="612" y="17817"/>
                  </a:lnTo>
                  <a:lnTo>
                    <a:pt x="612" y="18427"/>
                  </a:lnTo>
                  <a:lnTo>
                    <a:pt x="525" y="18671"/>
                  </a:lnTo>
                  <a:lnTo>
                    <a:pt x="525" y="19159"/>
                  </a:lnTo>
                  <a:lnTo>
                    <a:pt x="175" y="20136"/>
                  </a:lnTo>
                  <a:lnTo>
                    <a:pt x="175" y="20380"/>
                  </a:lnTo>
                  <a:lnTo>
                    <a:pt x="0" y="20868"/>
                  </a:lnTo>
                  <a:lnTo>
                    <a:pt x="0" y="21600"/>
                  </a:lnTo>
                  <a:lnTo>
                    <a:pt x="87" y="21600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89" name="AutoShape 105" descr="Freeform 106"/>
            <p:cNvSpPr>
              <a:spLocks/>
            </p:cNvSpPr>
            <p:nvPr/>
          </p:nvSpPr>
          <p:spPr bwMode="auto">
            <a:xfrm>
              <a:off x="6864350" y="4548187"/>
              <a:ext cx="101600" cy="158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00" y="21600"/>
                  </a:lnTo>
                  <a:lnTo>
                    <a:pt x="5400" y="12960"/>
                  </a:lnTo>
                  <a:lnTo>
                    <a:pt x="8100" y="12960"/>
                  </a:lnTo>
                  <a:lnTo>
                    <a:pt x="9450" y="8640"/>
                  </a:lnTo>
                  <a:lnTo>
                    <a:pt x="14850" y="8640"/>
                  </a:lnTo>
                  <a:lnTo>
                    <a:pt x="16200" y="4320"/>
                  </a:lnTo>
                  <a:lnTo>
                    <a:pt x="20250" y="4320"/>
                  </a:lnTo>
                  <a:lnTo>
                    <a:pt x="2160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0" name="AutoShape 106" descr="Freeform 107"/>
            <p:cNvSpPr>
              <a:spLocks/>
            </p:cNvSpPr>
            <p:nvPr/>
          </p:nvSpPr>
          <p:spPr bwMode="auto">
            <a:xfrm>
              <a:off x="6934200" y="4430712"/>
              <a:ext cx="73025" cy="2317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635" y="1479"/>
                  </a:moveTo>
                  <a:lnTo>
                    <a:pt x="7513" y="2071"/>
                  </a:lnTo>
                  <a:lnTo>
                    <a:pt x="9391" y="2367"/>
                  </a:lnTo>
                  <a:lnTo>
                    <a:pt x="9391" y="2959"/>
                  </a:lnTo>
                  <a:lnTo>
                    <a:pt x="11270" y="3551"/>
                  </a:lnTo>
                  <a:lnTo>
                    <a:pt x="11270" y="4142"/>
                  </a:lnTo>
                  <a:lnTo>
                    <a:pt x="13148" y="4142"/>
                  </a:lnTo>
                  <a:lnTo>
                    <a:pt x="13148" y="4734"/>
                  </a:lnTo>
                  <a:lnTo>
                    <a:pt x="15026" y="4734"/>
                  </a:lnTo>
                  <a:lnTo>
                    <a:pt x="16904" y="5326"/>
                  </a:lnTo>
                  <a:lnTo>
                    <a:pt x="16904" y="5918"/>
                  </a:lnTo>
                  <a:lnTo>
                    <a:pt x="18783" y="5918"/>
                  </a:lnTo>
                  <a:lnTo>
                    <a:pt x="18783" y="7101"/>
                  </a:lnTo>
                  <a:lnTo>
                    <a:pt x="20661" y="7693"/>
                  </a:lnTo>
                  <a:lnTo>
                    <a:pt x="16904" y="8877"/>
                  </a:lnTo>
                  <a:lnTo>
                    <a:pt x="16904" y="9468"/>
                  </a:lnTo>
                  <a:lnTo>
                    <a:pt x="15026" y="9468"/>
                  </a:lnTo>
                  <a:lnTo>
                    <a:pt x="15026" y="7397"/>
                  </a:lnTo>
                  <a:lnTo>
                    <a:pt x="13148" y="7397"/>
                  </a:lnTo>
                  <a:lnTo>
                    <a:pt x="13148" y="6805"/>
                  </a:lnTo>
                  <a:lnTo>
                    <a:pt x="15026" y="7989"/>
                  </a:lnTo>
                  <a:lnTo>
                    <a:pt x="15026" y="9173"/>
                  </a:lnTo>
                  <a:lnTo>
                    <a:pt x="16904" y="9764"/>
                  </a:lnTo>
                  <a:lnTo>
                    <a:pt x="14087" y="7989"/>
                  </a:lnTo>
                  <a:lnTo>
                    <a:pt x="14087" y="6805"/>
                  </a:lnTo>
                  <a:lnTo>
                    <a:pt x="12209" y="6805"/>
                  </a:lnTo>
                  <a:lnTo>
                    <a:pt x="9391" y="4734"/>
                  </a:lnTo>
                  <a:lnTo>
                    <a:pt x="9391" y="4142"/>
                  </a:lnTo>
                  <a:lnTo>
                    <a:pt x="8452" y="4734"/>
                  </a:lnTo>
                  <a:lnTo>
                    <a:pt x="10330" y="5326"/>
                  </a:lnTo>
                  <a:lnTo>
                    <a:pt x="10330" y="6510"/>
                  </a:lnTo>
                  <a:lnTo>
                    <a:pt x="12209" y="7397"/>
                  </a:lnTo>
                  <a:lnTo>
                    <a:pt x="13148" y="8285"/>
                  </a:lnTo>
                  <a:lnTo>
                    <a:pt x="13148" y="8877"/>
                  </a:lnTo>
                  <a:lnTo>
                    <a:pt x="15026" y="8877"/>
                  </a:lnTo>
                  <a:lnTo>
                    <a:pt x="15026" y="8285"/>
                  </a:lnTo>
                  <a:lnTo>
                    <a:pt x="13148" y="7101"/>
                  </a:lnTo>
                  <a:lnTo>
                    <a:pt x="13148" y="5622"/>
                  </a:lnTo>
                  <a:lnTo>
                    <a:pt x="11270" y="5030"/>
                  </a:lnTo>
                  <a:lnTo>
                    <a:pt x="11270" y="3847"/>
                  </a:lnTo>
                  <a:lnTo>
                    <a:pt x="9391" y="3255"/>
                  </a:lnTo>
                  <a:lnTo>
                    <a:pt x="9391" y="1479"/>
                  </a:lnTo>
                  <a:lnTo>
                    <a:pt x="7513" y="1479"/>
                  </a:lnTo>
                  <a:lnTo>
                    <a:pt x="7513" y="888"/>
                  </a:lnTo>
                  <a:lnTo>
                    <a:pt x="7513" y="1479"/>
                  </a:lnTo>
                  <a:lnTo>
                    <a:pt x="9391" y="2071"/>
                  </a:lnTo>
                  <a:lnTo>
                    <a:pt x="9391" y="2663"/>
                  </a:lnTo>
                  <a:lnTo>
                    <a:pt x="11270" y="3255"/>
                  </a:lnTo>
                  <a:lnTo>
                    <a:pt x="11270" y="5030"/>
                  </a:lnTo>
                  <a:lnTo>
                    <a:pt x="11270" y="2959"/>
                  </a:lnTo>
                  <a:lnTo>
                    <a:pt x="9391" y="1775"/>
                  </a:lnTo>
                  <a:lnTo>
                    <a:pt x="9391" y="1184"/>
                  </a:lnTo>
                  <a:lnTo>
                    <a:pt x="7513" y="592"/>
                  </a:lnTo>
                  <a:lnTo>
                    <a:pt x="7513" y="0"/>
                  </a:lnTo>
                  <a:lnTo>
                    <a:pt x="7513" y="1775"/>
                  </a:lnTo>
                  <a:lnTo>
                    <a:pt x="9391" y="2959"/>
                  </a:lnTo>
                  <a:lnTo>
                    <a:pt x="9391" y="3551"/>
                  </a:lnTo>
                  <a:lnTo>
                    <a:pt x="11270" y="3551"/>
                  </a:lnTo>
                  <a:lnTo>
                    <a:pt x="11270" y="4142"/>
                  </a:lnTo>
                  <a:lnTo>
                    <a:pt x="11270" y="3551"/>
                  </a:lnTo>
                  <a:lnTo>
                    <a:pt x="9391" y="3551"/>
                  </a:lnTo>
                  <a:lnTo>
                    <a:pt x="9391" y="2367"/>
                  </a:lnTo>
                  <a:lnTo>
                    <a:pt x="8452" y="1479"/>
                  </a:lnTo>
                  <a:lnTo>
                    <a:pt x="7513" y="888"/>
                  </a:lnTo>
                  <a:lnTo>
                    <a:pt x="7513" y="2367"/>
                  </a:lnTo>
                  <a:lnTo>
                    <a:pt x="10330" y="3847"/>
                  </a:lnTo>
                  <a:lnTo>
                    <a:pt x="7513" y="2959"/>
                  </a:lnTo>
                  <a:lnTo>
                    <a:pt x="5635" y="1184"/>
                  </a:lnTo>
                  <a:lnTo>
                    <a:pt x="5635" y="592"/>
                  </a:lnTo>
                  <a:lnTo>
                    <a:pt x="5635" y="3847"/>
                  </a:lnTo>
                  <a:lnTo>
                    <a:pt x="7513" y="4438"/>
                  </a:lnTo>
                  <a:lnTo>
                    <a:pt x="7513" y="5030"/>
                  </a:lnTo>
                  <a:lnTo>
                    <a:pt x="5635" y="4438"/>
                  </a:lnTo>
                  <a:lnTo>
                    <a:pt x="5635" y="3255"/>
                  </a:lnTo>
                  <a:lnTo>
                    <a:pt x="3757" y="3255"/>
                  </a:lnTo>
                  <a:lnTo>
                    <a:pt x="3757" y="2071"/>
                  </a:lnTo>
                  <a:lnTo>
                    <a:pt x="4696" y="2663"/>
                  </a:lnTo>
                  <a:lnTo>
                    <a:pt x="4696" y="3255"/>
                  </a:lnTo>
                  <a:lnTo>
                    <a:pt x="6574" y="3847"/>
                  </a:lnTo>
                  <a:lnTo>
                    <a:pt x="8452" y="4142"/>
                  </a:lnTo>
                  <a:lnTo>
                    <a:pt x="6574" y="3847"/>
                  </a:lnTo>
                  <a:lnTo>
                    <a:pt x="6574" y="2071"/>
                  </a:lnTo>
                  <a:lnTo>
                    <a:pt x="4696" y="2071"/>
                  </a:lnTo>
                  <a:lnTo>
                    <a:pt x="4696" y="1479"/>
                  </a:lnTo>
                  <a:lnTo>
                    <a:pt x="2817" y="1184"/>
                  </a:lnTo>
                  <a:lnTo>
                    <a:pt x="2817" y="592"/>
                  </a:lnTo>
                  <a:lnTo>
                    <a:pt x="2817" y="1184"/>
                  </a:lnTo>
                  <a:lnTo>
                    <a:pt x="4696" y="1775"/>
                  </a:lnTo>
                  <a:lnTo>
                    <a:pt x="4696" y="2367"/>
                  </a:lnTo>
                  <a:lnTo>
                    <a:pt x="6574" y="2959"/>
                  </a:lnTo>
                  <a:lnTo>
                    <a:pt x="8452" y="3847"/>
                  </a:lnTo>
                  <a:lnTo>
                    <a:pt x="8452" y="4438"/>
                  </a:lnTo>
                  <a:lnTo>
                    <a:pt x="8452" y="3847"/>
                  </a:lnTo>
                  <a:lnTo>
                    <a:pt x="6574" y="2959"/>
                  </a:lnTo>
                  <a:lnTo>
                    <a:pt x="6574" y="888"/>
                  </a:lnTo>
                  <a:lnTo>
                    <a:pt x="4696" y="296"/>
                  </a:lnTo>
                  <a:lnTo>
                    <a:pt x="4696" y="1775"/>
                  </a:lnTo>
                  <a:lnTo>
                    <a:pt x="6574" y="2367"/>
                  </a:lnTo>
                  <a:lnTo>
                    <a:pt x="6574" y="2959"/>
                  </a:lnTo>
                  <a:lnTo>
                    <a:pt x="8452" y="3847"/>
                  </a:lnTo>
                  <a:lnTo>
                    <a:pt x="8452" y="6214"/>
                  </a:lnTo>
                  <a:lnTo>
                    <a:pt x="10330" y="6214"/>
                  </a:lnTo>
                  <a:lnTo>
                    <a:pt x="12209" y="7101"/>
                  </a:lnTo>
                  <a:lnTo>
                    <a:pt x="12209" y="7693"/>
                  </a:lnTo>
                  <a:lnTo>
                    <a:pt x="14087" y="8285"/>
                  </a:lnTo>
                  <a:lnTo>
                    <a:pt x="14087" y="9468"/>
                  </a:lnTo>
                  <a:lnTo>
                    <a:pt x="15965" y="9468"/>
                  </a:lnTo>
                  <a:lnTo>
                    <a:pt x="15965" y="10948"/>
                  </a:lnTo>
                  <a:lnTo>
                    <a:pt x="12209" y="12132"/>
                  </a:lnTo>
                  <a:lnTo>
                    <a:pt x="12209" y="11540"/>
                  </a:lnTo>
                  <a:lnTo>
                    <a:pt x="10330" y="10652"/>
                  </a:lnTo>
                  <a:lnTo>
                    <a:pt x="10330" y="8877"/>
                  </a:lnTo>
                  <a:lnTo>
                    <a:pt x="8452" y="8877"/>
                  </a:lnTo>
                  <a:lnTo>
                    <a:pt x="8452" y="4142"/>
                  </a:lnTo>
                  <a:lnTo>
                    <a:pt x="6574" y="4142"/>
                  </a:lnTo>
                  <a:lnTo>
                    <a:pt x="6574" y="3551"/>
                  </a:lnTo>
                  <a:lnTo>
                    <a:pt x="5635" y="2663"/>
                  </a:lnTo>
                  <a:lnTo>
                    <a:pt x="3757" y="2663"/>
                  </a:lnTo>
                  <a:lnTo>
                    <a:pt x="3757" y="888"/>
                  </a:lnTo>
                  <a:lnTo>
                    <a:pt x="1878" y="296"/>
                  </a:lnTo>
                  <a:lnTo>
                    <a:pt x="0" y="296"/>
                  </a:lnTo>
                  <a:lnTo>
                    <a:pt x="1878" y="296"/>
                  </a:lnTo>
                  <a:lnTo>
                    <a:pt x="1878" y="888"/>
                  </a:lnTo>
                  <a:lnTo>
                    <a:pt x="3757" y="1479"/>
                  </a:lnTo>
                  <a:lnTo>
                    <a:pt x="3757" y="2071"/>
                  </a:lnTo>
                  <a:lnTo>
                    <a:pt x="7513" y="3255"/>
                  </a:lnTo>
                  <a:lnTo>
                    <a:pt x="7513" y="4438"/>
                  </a:lnTo>
                  <a:lnTo>
                    <a:pt x="9391" y="5030"/>
                  </a:lnTo>
                  <a:lnTo>
                    <a:pt x="9391" y="7101"/>
                  </a:lnTo>
                  <a:lnTo>
                    <a:pt x="11270" y="7693"/>
                  </a:lnTo>
                  <a:lnTo>
                    <a:pt x="11270" y="9764"/>
                  </a:lnTo>
                  <a:lnTo>
                    <a:pt x="13148" y="10356"/>
                  </a:lnTo>
                  <a:lnTo>
                    <a:pt x="13148" y="11540"/>
                  </a:lnTo>
                  <a:lnTo>
                    <a:pt x="15026" y="12132"/>
                  </a:lnTo>
                  <a:lnTo>
                    <a:pt x="15026" y="14203"/>
                  </a:lnTo>
                  <a:lnTo>
                    <a:pt x="16904" y="14203"/>
                  </a:lnTo>
                  <a:lnTo>
                    <a:pt x="16904" y="18049"/>
                  </a:lnTo>
                  <a:lnTo>
                    <a:pt x="15026" y="18049"/>
                  </a:lnTo>
                  <a:lnTo>
                    <a:pt x="15026" y="20121"/>
                  </a:lnTo>
                  <a:lnTo>
                    <a:pt x="18783" y="21304"/>
                  </a:lnTo>
                  <a:lnTo>
                    <a:pt x="18783" y="15978"/>
                  </a:lnTo>
                  <a:lnTo>
                    <a:pt x="16904" y="15978"/>
                  </a:lnTo>
                  <a:lnTo>
                    <a:pt x="16904" y="14795"/>
                  </a:lnTo>
                  <a:lnTo>
                    <a:pt x="15026" y="14203"/>
                  </a:lnTo>
                  <a:lnTo>
                    <a:pt x="14087" y="13611"/>
                  </a:lnTo>
                  <a:lnTo>
                    <a:pt x="12209" y="13315"/>
                  </a:lnTo>
                  <a:lnTo>
                    <a:pt x="12209" y="12723"/>
                  </a:lnTo>
                  <a:lnTo>
                    <a:pt x="10330" y="12723"/>
                  </a:lnTo>
                  <a:lnTo>
                    <a:pt x="10330" y="11540"/>
                  </a:lnTo>
                  <a:lnTo>
                    <a:pt x="8452" y="11540"/>
                  </a:lnTo>
                  <a:lnTo>
                    <a:pt x="8452" y="9468"/>
                  </a:lnTo>
                  <a:lnTo>
                    <a:pt x="10330" y="9468"/>
                  </a:lnTo>
                  <a:lnTo>
                    <a:pt x="10330" y="10060"/>
                  </a:lnTo>
                  <a:lnTo>
                    <a:pt x="12209" y="10652"/>
                  </a:lnTo>
                  <a:lnTo>
                    <a:pt x="12209" y="12427"/>
                  </a:lnTo>
                  <a:lnTo>
                    <a:pt x="14087" y="13019"/>
                  </a:lnTo>
                  <a:lnTo>
                    <a:pt x="14087" y="14203"/>
                  </a:lnTo>
                  <a:lnTo>
                    <a:pt x="15965" y="14795"/>
                  </a:lnTo>
                  <a:lnTo>
                    <a:pt x="15965" y="16274"/>
                  </a:lnTo>
                  <a:lnTo>
                    <a:pt x="17843" y="16866"/>
                  </a:lnTo>
                  <a:lnTo>
                    <a:pt x="17843" y="18049"/>
                  </a:lnTo>
                  <a:lnTo>
                    <a:pt x="19722" y="18641"/>
                  </a:lnTo>
                  <a:lnTo>
                    <a:pt x="19722" y="19825"/>
                  </a:lnTo>
                  <a:lnTo>
                    <a:pt x="17843" y="18937"/>
                  </a:lnTo>
                  <a:lnTo>
                    <a:pt x="17843" y="16866"/>
                  </a:lnTo>
                  <a:lnTo>
                    <a:pt x="15965" y="16274"/>
                  </a:lnTo>
                  <a:lnTo>
                    <a:pt x="15965" y="13907"/>
                  </a:lnTo>
                  <a:lnTo>
                    <a:pt x="14087" y="13315"/>
                  </a:lnTo>
                  <a:lnTo>
                    <a:pt x="14087" y="12723"/>
                  </a:lnTo>
                  <a:lnTo>
                    <a:pt x="14087" y="15682"/>
                  </a:lnTo>
                  <a:lnTo>
                    <a:pt x="15965" y="15682"/>
                  </a:lnTo>
                  <a:lnTo>
                    <a:pt x="15965" y="17458"/>
                  </a:lnTo>
                  <a:lnTo>
                    <a:pt x="17843" y="17458"/>
                  </a:lnTo>
                  <a:lnTo>
                    <a:pt x="17843" y="12723"/>
                  </a:lnTo>
                  <a:lnTo>
                    <a:pt x="15965" y="12723"/>
                  </a:lnTo>
                  <a:lnTo>
                    <a:pt x="15965" y="10060"/>
                  </a:lnTo>
                  <a:lnTo>
                    <a:pt x="14087" y="9173"/>
                  </a:lnTo>
                  <a:lnTo>
                    <a:pt x="14087" y="6805"/>
                  </a:lnTo>
                  <a:lnTo>
                    <a:pt x="12209" y="6805"/>
                  </a:lnTo>
                  <a:lnTo>
                    <a:pt x="12209" y="5030"/>
                  </a:lnTo>
                  <a:lnTo>
                    <a:pt x="10330" y="4438"/>
                  </a:lnTo>
                  <a:lnTo>
                    <a:pt x="10330" y="3847"/>
                  </a:lnTo>
                  <a:lnTo>
                    <a:pt x="8452" y="2959"/>
                  </a:lnTo>
                  <a:lnTo>
                    <a:pt x="8452" y="2367"/>
                  </a:lnTo>
                  <a:lnTo>
                    <a:pt x="8452" y="2959"/>
                  </a:lnTo>
                  <a:lnTo>
                    <a:pt x="12209" y="3551"/>
                  </a:lnTo>
                  <a:lnTo>
                    <a:pt x="12209" y="4142"/>
                  </a:lnTo>
                  <a:lnTo>
                    <a:pt x="14087" y="5030"/>
                  </a:lnTo>
                  <a:lnTo>
                    <a:pt x="14087" y="7101"/>
                  </a:lnTo>
                  <a:lnTo>
                    <a:pt x="15965" y="7693"/>
                  </a:lnTo>
                  <a:lnTo>
                    <a:pt x="17843" y="8581"/>
                  </a:lnTo>
                  <a:lnTo>
                    <a:pt x="17843" y="10060"/>
                  </a:lnTo>
                  <a:lnTo>
                    <a:pt x="19722" y="10060"/>
                  </a:lnTo>
                  <a:lnTo>
                    <a:pt x="19722" y="10652"/>
                  </a:lnTo>
                  <a:lnTo>
                    <a:pt x="19722" y="8581"/>
                  </a:lnTo>
                  <a:lnTo>
                    <a:pt x="16904" y="7397"/>
                  </a:lnTo>
                  <a:lnTo>
                    <a:pt x="16904" y="6214"/>
                  </a:lnTo>
                  <a:lnTo>
                    <a:pt x="15026" y="5622"/>
                  </a:lnTo>
                  <a:lnTo>
                    <a:pt x="15026" y="4142"/>
                  </a:lnTo>
                  <a:lnTo>
                    <a:pt x="13148" y="4142"/>
                  </a:lnTo>
                  <a:lnTo>
                    <a:pt x="13148" y="2959"/>
                  </a:lnTo>
                  <a:lnTo>
                    <a:pt x="12209" y="2071"/>
                  </a:lnTo>
                  <a:lnTo>
                    <a:pt x="12209" y="5918"/>
                  </a:lnTo>
                  <a:lnTo>
                    <a:pt x="14087" y="6510"/>
                  </a:lnTo>
                  <a:lnTo>
                    <a:pt x="14087" y="7101"/>
                  </a:lnTo>
                  <a:lnTo>
                    <a:pt x="15965" y="7693"/>
                  </a:lnTo>
                  <a:lnTo>
                    <a:pt x="15965" y="8285"/>
                  </a:lnTo>
                  <a:lnTo>
                    <a:pt x="17843" y="9468"/>
                  </a:lnTo>
                  <a:lnTo>
                    <a:pt x="17843" y="13019"/>
                  </a:lnTo>
                  <a:lnTo>
                    <a:pt x="19722" y="13611"/>
                  </a:lnTo>
                  <a:lnTo>
                    <a:pt x="19722" y="14203"/>
                  </a:lnTo>
                  <a:lnTo>
                    <a:pt x="19722" y="13611"/>
                  </a:lnTo>
                  <a:lnTo>
                    <a:pt x="19722" y="18049"/>
                  </a:lnTo>
                  <a:lnTo>
                    <a:pt x="21600" y="18049"/>
                  </a:lnTo>
                  <a:lnTo>
                    <a:pt x="21600" y="21600"/>
                  </a:lnTo>
                  <a:lnTo>
                    <a:pt x="19722" y="21600"/>
                  </a:lnTo>
                  <a:lnTo>
                    <a:pt x="19722" y="20121"/>
                  </a:lnTo>
                  <a:lnTo>
                    <a:pt x="17843" y="20121"/>
                  </a:lnTo>
                  <a:lnTo>
                    <a:pt x="17843" y="18937"/>
                  </a:lnTo>
                  <a:lnTo>
                    <a:pt x="15965" y="18345"/>
                  </a:lnTo>
                  <a:lnTo>
                    <a:pt x="15965" y="17162"/>
                  </a:lnTo>
                  <a:lnTo>
                    <a:pt x="14087" y="16866"/>
                  </a:lnTo>
                  <a:lnTo>
                    <a:pt x="14087" y="13315"/>
                  </a:lnTo>
                  <a:lnTo>
                    <a:pt x="12209" y="12723"/>
                  </a:lnTo>
                  <a:lnTo>
                    <a:pt x="12209" y="9468"/>
                  </a:lnTo>
                  <a:lnTo>
                    <a:pt x="10330" y="8877"/>
                  </a:lnTo>
                  <a:lnTo>
                    <a:pt x="10330" y="6510"/>
                  </a:lnTo>
                  <a:lnTo>
                    <a:pt x="12209" y="6510"/>
                  </a:lnTo>
                  <a:lnTo>
                    <a:pt x="12209" y="7101"/>
                  </a:lnTo>
                  <a:lnTo>
                    <a:pt x="21600" y="9468"/>
                  </a:lnTo>
                  <a:lnTo>
                    <a:pt x="16904" y="9468"/>
                  </a:lnTo>
                  <a:lnTo>
                    <a:pt x="14087" y="917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1" name="AutoShape 107" descr="Freeform 108"/>
            <p:cNvSpPr>
              <a:spLocks/>
            </p:cNvSpPr>
            <p:nvPr/>
          </p:nvSpPr>
          <p:spPr bwMode="auto">
            <a:xfrm>
              <a:off x="6835775" y="4468812"/>
              <a:ext cx="117475" cy="101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30" y="10800"/>
                  </a:moveTo>
                  <a:lnTo>
                    <a:pt x="14011" y="10800"/>
                  </a:lnTo>
                  <a:lnTo>
                    <a:pt x="12259" y="12150"/>
                  </a:lnTo>
                  <a:lnTo>
                    <a:pt x="9341" y="12150"/>
                  </a:lnTo>
                  <a:lnTo>
                    <a:pt x="9341" y="13500"/>
                  </a:lnTo>
                  <a:lnTo>
                    <a:pt x="7005" y="13500"/>
                  </a:lnTo>
                  <a:lnTo>
                    <a:pt x="12259" y="13500"/>
                  </a:lnTo>
                  <a:lnTo>
                    <a:pt x="15178" y="12150"/>
                  </a:lnTo>
                  <a:lnTo>
                    <a:pt x="16930" y="12150"/>
                  </a:lnTo>
                  <a:lnTo>
                    <a:pt x="16930" y="10800"/>
                  </a:lnTo>
                  <a:lnTo>
                    <a:pt x="18097" y="10800"/>
                  </a:lnTo>
                  <a:lnTo>
                    <a:pt x="16930" y="10800"/>
                  </a:lnTo>
                  <a:lnTo>
                    <a:pt x="15762" y="12150"/>
                  </a:lnTo>
                  <a:lnTo>
                    <a:pt x="14595" y="12150"/>
                  </a:lnTo>
                  <a:lnTo>
                    <a:pt x="14595" y="13500"/>
                  </a:lnTo>
                  <a:lnTo>
                    <a:pt x="10508" y="13500"/>
                  </a:lnTo>
                  <a:lnTo>
                    <a:pt x="8173" y="14850"/>
                  </a:lnTo>
                  <a:lnTo>
                    <a:pt x="8173" y="16200"/>
                  </a:lnTo>
                  <a:lnTo>
                    <a:pt x="7005" y="16200"/>
                  </a:lnTo>
                  <a:lnTo>
                    <a:pt x="7005" y="17550"/>
                  </a:lnTo>
                  <a:lnTo>
                    <a:pt x="8173" y="16200"/>
                  </a:lnTo>
                  <a:lnTo>
                    <a:pt x="11676" y="16200"/>
                  </a:lnTo>
                  <a:lnTo>
                    <a:pt x="12843" y="14850"/>
                  </a:lnTo>
                  <a:lnTo>
                    <a:pt x="15178" y="14850"/>
                  </a:lnTo>
                  <a:lnTo>
                    <a:pt x="16346" y="13500"/>
                  </a:lnTo>
                  <a:lnTo>
                    <a:pt x="18681" y="11475"/>
                  </a:lnTo>
                  <a:lnTo>
                    <a:pt x="19849" y="11475"/>
                  </a:lnTo>
                  <a:lnTo>
                    <a:pt x="18681" y="10800"/>
                  </a:lnTo>
                  <a:lnTo>
                    <a:pt x="18097" y="12825"/>
                  </a:lnTo>
                  <a:lnTo>
                    <a:pt x="14595" y="12825"/>
                  </a:lnTo>
                  <a:lnTo>
                    <a:pt x="12259" y="14175"/>
                  </a:lnTo>
                  <a:lnTo>
                    <a:pt x="8173" y="14175"/>
                  </a:lnTo>
                  <a:lnTo>
                    <a:pt x="6422" y="16200"/>
                  </a:lnTo>
                  <a:lnTo>
                    <a:pt x="5254" y="16200"/>
                  </a:lnTo>
                  <a:lnTo>
                    <a:pt x="6422" y="16200"/>
                  </a:lnTo>
                  <a:lnTo>
                    <a:pt x="9924" y="15525"/>
                  </a:lnTo>
                  <a:lnTo>
                    <a:pt x="11676" y="15525"/>
                  </a:lnTo>
                  <a:lnTo>
                    <a:pt x="13427" y="14175"/>
                  </a:lnTo>
                  <a:lnTo>
                    <a:pt x="14595" y="12825"/>
                  </a:lnTo>
                  <a:lnTo>
                    <a:pt x="18097" y="12825"/>
                  </a:lnTo>
                  <a:lnTo>
                    <a:pt x="19265" y="11475"/>
                  </a:lnTo>
                  <a:lnTo>
                    <a:pt x="19849" y="11475"/>
                  </a:lnTo>
                  <a:lnTo>
                    <a:pt x="19849" y="12825"/>
                  </a:lnTo>
                  <a:lnTo>
                    <a:pt x="16346" y="15525"/>
                  </a:lnTo>
                  <a:lnTo>
                    <a:pt x="10508" y="15525"/>
                  </a:lnTo>
                  <a:lnTo>
                    <a:pt x="9341" y="16875"/>
                  </a:lnTo>
                  <a:lnTo>
                    <a:pt x="5838" y="16875"/>
                  </a:lnTo>
                  <a:lnTo>
                    <a:pt x="5254" y="18225"/>
                  </a:lnTo>
                  <a:lnTo>
                    <a:pt x="9924" y="18225"/>
                  </a:lnTo>
                  <a:lnTo>
                    <a:pt x="12259" y="16875"/>
                  </a:lnTo>
                  <a:lnTo>
                    <a:pt x="14595" y="16875"/>
                  </a:lnTo>
                  <a:lnTo>
                    <a:pt x="16930" y="14850"/>
                  </a:lnTo>
                  <a:lnTo>
                    <a:pt x="18097" y="13500"/>
                  </a:lnTo>
                  <a:lnTo>
                    <a:pt x="19265" y="13500"/>
                  </a:lnTo>
                  <a:lnTo>
                    <a:pt x="19265" y="14850"/>
                  </a:lnTo>
                  <a:lnTo>
                    <a:pt x="16930" y="14850"/>
                  </a:lnTo>
                  <a:lnTo>
                    <a:pt x="15762" y="16200"/>
                  </a:lnTo>
                  <a:lnTo>
                    <a:pt x="15178" y="16200"/>
                  </a:lnTo>
                  <a:lnTo>
                    <a:pt x="16346" y="16200"/>
                  </a:lnTo>
                  <a:lnTo>
                    <a:pt x="18097" y="14850"/>
                  </a:lnTo>
                  <a:lnTo>
                    <a:pt x="21600" y="14850"/>
                  </a:lnTo>
                  <a:lnTo>
                    <a:pt x="18681" y="16200"/>
                  </a:lnTo>
                  <a:lnTo>
                    <a:pt x="17514" y="18225"/>
                  </a:lnTo>
                  <a:lnTo>
                    <a:pt x="12843" y="18225"/>
                  </a:lnTo>
                  <a:lnTo>
                    <a:pt x="11092" y="19575"/>
                  </a:lnTo>
                  <a:lnTo>
                    <a:pt x="5838" y="19575"/>
                  </a:lnTo>
                  <a:lnTo>
                    <a:pt x="4670" y="20250"/>
                  </a:lnTo>
                  <a:lnTo>
                    <a:pt x="2335" y="20250"/>
                  </a:lnTo>
                  <a:lnTo>
                    <a:pt x="2335" y="21600"/>
                  </a:lnTo>
                  <a:lnTo>
                    <a:pt x="0" y="21600"/>
                  </a:lnTo>
                  <a:lnTo>
                    <a:pt x="2335" y="18900"/>
                  </a:lnTo>
                  <a:lnTo>
                    <a:pt x="3503" y="18900"/>
                  </a:lnTo>
                  <a:lnTo>
                    <a:pt x="4670" y="17550"/>
                  </a:lnTo>
                  <a:lnTo>
                    <a:pt x="5838" y="17550"/>
                  </a:lnTo>
                  <a:lnTo>
                    <a:pt x="7005" y="16200"/>
                  </a:lnTo>
                  <a:lnTo>
                    <a:pt x="8173" y="16200"/>
                  </a:lnTo>
                  <a:lnTo>
                    <a:pt x="10508" y="14850"/>
                  </a:lnTo>
                  <a:lnTo>
                    <a:pt x="14595" y="14850"/>
                  </a:lnTo>
                  <a:lnTo>
                    <a:pt x="14595" y="13500"/>
                  </a:lnTo>
                  <a:lnTo>
                    <a:pt x="13427" y="13500"/>
                  </a:lnTo>
                  <a:lnTo>
                    <a:pt x="12259" y="14850"/>
                  </a:lnTo>
                  <a:lnTo>
                    <a:pt x="9924" y="14850"/>
                  </a:lnTo>
                  <a:lnTo>
                    <a:pt x="8173" y="16200"/>
                  </a:lnTo>
                  <a:lnTo>
                    <a:pt x="12259" y="16200"/>
                  </a:lnTo>
                  <a:lnTo>
                    <a:pt x="11092" y="18225"/>
                  </a:lnTo>
                  <a:lnTo>
                    <a:pt x="9924" y="18225"/>
                  </a:lnTo>
                  <a:lnTo>
                    <a:pt x="11676" y="18225"/>
                  </a:lnTo>
                  <a:lnTo>
                    <a:pt x="12843" y="4050"/>
                  </a:lnTo>
                  <a:lnTo>
                    <a:pt x="7005" y="4050"/>
                  </a:lnTo>
                  <a:lnTo>
                    <a:pt x="8173" y="6075"/>
                  </a:lnTo>
                  <a:lnTo>
                    <a:pt x="15178" y="6075"/>
                  </a:lnTo>
                  <a:lnTo>
                    <a:pt x="13427" y="8100"/>
                  </a:lnTo>
                  <a:lnTo>
                    <a:pt x="11092" y="11475"/>
                  </a:lnTo>
                  <a:lnTo>
                    <a:pt x="11092" y="14175"/>
                  </a:lnTo>
                  <a:lnTo>
                    <a:pt x="12259" y="14850"/>
                  </a:lnTo>
                  <a:lnTo>
                    <a:pt x="13427" y="16875"/>
                  </a:lnTo>
                  <a:lnTo>
                    <a:pt x="14595" y="16875"/>
                  </a:lnTo>
                  <a:lnTo>
                    <a:pt x="15178" y="15525"/>
                  </a:lnTo>
                  <a:lnTo>
                    <a:pt x="14011" y="14175"/>
                  </a:lnTo>
                  <a:lnTo>
                    <a:pt x="14595" y="15525"/>
                  </a:lnTo>
                  <a:lnTo>
                    <a:pt x="15178" y="14175"/>
                  </a:lnTo>
                  <a:lnTo>
                    <a:pt x="14011" y="15525"/>
                  </a:lnTo>
                  <a:lnTo>
                    <a:pt x="10508" y="15525"/>
                  </a:lnTo>
                  <a:lnTo>
                    <a:pt x="10508" y="14175"/>
                  </a:lnTo>
                  <a:lnTo>
                    <a:pt x="11676" y="14175"/>
                  </a:lnTo>
                  <a:lnTo>
                    <a:pt x="11676" y="12825"/>
                  </a:lnTo>
                  <a:lnTo>
                    <a:pt x="12843" y="12825"/>
                  </a:lnTo>
                  <a:lnTo>
                    <a:pt x="12843" y="9450"/>
                  </a:lnTo>
                  <a:lnTo>
                    <a:pt x="11676" y="9450"/>
                  </a:lnTo>
                  <a:lnTo>
                    <a:pt x="10508" y="8100"/>
                  </a:lnTo>
                  <a:lnTo>
                    <a:pt x="8173" y="8100"/>
                  </a:lnTo>
                  <a:lnTo>
                    <a:pt x="8173" y="6750"/>
                  </a:lnTo>
                  <a:lnTo>
                    <a:pt x="7005" y="6750"/>
                  </a:lnTo>
                  <a:lnTo>
                    <a:pt x="7589" y="5400"/>
                  </a:lnTo>
                  <a:lnTo>
                    <a:pt x="11092" y="5400"/>
                  </a:lnTo>
                  <a:lnTo>
                    <a:pt x="11092" y="4050"/>
                  </a:lnTo>
                  <a:lnTo>
                    <a:pt x="15178" y="2700"/>
                  </a:lnTo>
                  <a:lnTo>
                    <a:pt x="17514" y="2700"/>
                  </a:lnTo>
                  <a:lnTo>
                    <a:pt x="18681" y="1350"/>
                  </a:lnTo>
                  <a:lnTo>
                    <a:pt x="21016" y="0"/>
                  </a:lnTo>
                  <a:lnTo>
                    <a:pt x="19265" y="1350"/>
                  </a:lnTo>
                  <a:lnTo>
                    <a:pt x="15762" y="1350"/>
                  </a:lnTo>
                  <a:lnTo>
                    <a:pt x="15762" y="2700"/>
                  </a:lnTo>
                  <a:lnTo>
                    <a:pt x="14595" y="2700"/>
                  </a:lnTo>
                  <a:lnTo>
                    <a:pt x="18097" y="2700"/>
                  </a:lnTo>
                  <a:lnTo>
                    <a:pt x="19265" y="675"/>
                  </a:lnTo>
                  <a:lnTo>
                    <a:pt x="16930" y="675"/>
                  </a:lnTo>
                  <a:lnTo>
                    <a:pt x="15762" y="2700"/>
                  </a:lnTo>
                  <a:lnTo>
                    <a:pt x="11092" y="2700"/>
                  </a:lnTo>
                  <a:lnTo>
                    <a:pt x="9924" y="4050"/>
                  </a:lnTo>
                  <a:lnTo>
                    <a:pt x="8757" y="4050"/>
                  </a:lnTo>
                  <a:lnTo>
                    <a:pt x="13427" y="4050"/>
                  </a:lnTo>
                  <a:lnTo>
                    <a:pt x="15762" y="2700"/>
                  </a:lnTo>
                  <a:lnTo>
                    <a:pt x="16346" y="3375"/>
                  </a:lnTo>
                  <a:lnTo>
                    <a:pt x="18097" y="6075"/>
                  </a:lnTo>
                  <a:lnTo>
                    <a:pt x="16930" y="4725"/>
                  </a:lnTo>
                  <a:lnTo>
                    <a:pt x="16930" y="6075"/>
                  </a:lnTo>
                  <a:lnTo>
                    <a:pt x="15762" y="4050"/>
                  </a:lnTo>
                  <a:lnTo>
                    <a:pt x="13427" y="4050"/>
                  </a:lnTo>
                  <a:lnTo>
                    <a:pt x="13427" y="6750"/>
                  </a:lnTo>
                  <a:lnTo>
                    <a:pt x="14595" y="6750"/>
                  </a:lnTo>
                  <a:lnTo>
                    <a:pt x="14595" y="8100"/>
                  </a:lnTo>
                  <a:lnTo>
                    <a:pt x="13427" y="8100"/>
                  </a:lnTo>
                  <a:lnTo>
                    <a:pt x="13427" y="6750"/>
                  </a:lnTo>
                  <a:lnTo>
                    <a:pt x="13427" y="8100"/>
                  </a:lnTo>
                  <a:lnTo>
                    <a:pt x="14595" y="10125"/>
                  </a:lnTo>
                  <a:lnTo>
                    <a:pt x="14595" y="11475"/>
                  </a:lnTo>
                  <a:lnTo>
                    <a:pt x="15762" y="13500"/>
                  </a:lnTo>
                  <a:lnTo>
                    <a:pt x="14595" y="10125"/>
                  </a:lnTo>
                  <a:lnTo>
                    <a:pt x="14595" y="8775"/>
                  </a:lnTo>
                  <a:lnTo>
                    <a:pt x="16930" y="1080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2" name="AutoShape 108" descr="Freeform 109"/>
            <p:cNvSpPr>
              <a:spLocks/>
            </p:cNvSpPr>
            <p:nvPr/>
          </p:nvSpPr>
          <p:spPr bwMode="auto">
            <a:xfrm>
              <a:off x="7000875" y="4440237"/>
              <a:ext cx="120650" cy="2349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547" y="0"/>
                  </a:moveTo>
                  <a:lnTo>
                    <a:pt x="3411" y="0"/>
                  </a:lnTo>
                  <a:lnTo>
                    <a:pt x="4547" y="0"/>
                  </a:lnTo>
                  <a:lnTo>
                    <a:pt x="4547" y="2043"/>
                  </a:lnTo>
                  <a:lnTo>
                    <a:pt x="5116" y="2627"/>
                  </a:lnTo>
                  <a:lnTo>
                    <a:pt x="6253" y="2627"/>
                  </a:lnTo>
                  <a:lnTo>
                    <a:pt x="6253" y="3795"/>
                  </a:lnTo>
                  <a:lnTo>
                    <a:pt x="7389" y="4086"/>
                  </a:lnTo>
                  <a:lnTo>
                    <a:pt x="7389" y="6422"/>
                  </a:lnTo>
                  <a:lnTo>
                    <a:pt x="8526" y="7005"/>
                  </a:lnTo>
                  <a:lnTo>
                    <a:pt x="8526" y="8465"/>
                  </a:lnTo>
                  <a:lnTo>
                    <a:pt x="9663" y="9049"/>
                  </a:lnTo>
                  <a:lnTo>
                    <a:pt x="9663" y="9632"/>
                  </a:lnTo>
                  <a:lnTo>
                    <a:pt x="10800" y="9632"/>
                  </a:lnTo>
                  <a:lnTo>
                    <a:pt x="10800" y="10216"/>
                  </a:lnTo>
                  <a:lnTo>
                    <a:pt x="11937" y="10800"/>
                  </a:lnTo>
                  <a:lnTo>
                    <a:pt x="11937" y="12843"/>
                  </a:lnTo>
                  <a:lnTo>
                    <a:pt x="13074" y="13427"/>
                  </a:lnTo>
                  <a:lnTo>
                    <a:pt x="13074" y="14011"/>
                  </a:lnTo>
                  <a:lnTo>
                    <a:pt x="14211" y="14303"/>
                  </a:lnTo>
                  <a:lnTo>
                    <a:pt x="14211" y="14886"/>
                  </a:lnTo>
                  <a:lnTo>
                    <a:pt x="15916" y="15470"/>
                  </a:lnTo>
                  <a:lnTo>
                    <a:pt x="15916" y="16054"/>
                  </a:lnTo>
                  <a:lnTo>
                    <a:pt x="17053" y="16054"/>
                  </a:lnTo>
                  <a:lnTo>
                    <a:pt x="17053" y="16638"/>
                  </a:lnTo>
                  <a:lnTo>
                    <a:pt x="15916" y="16638"/>
                  </a:lnTo>
                  <a:lnTo>
                    <a:pt x="15916" y="14886"/>
                  </a:lnTo>
                  <a:lnTo>
                    <a:pt x="14211" y="14595"/>
                  </a:lnTo>
                  <a:lnTo>
                    <a:pt x="14211" y="12843"/>
                  </a:lnTo>
                  <a:lnTo>
                    <a:pt x="13074" y="12843"/>
                  </a:lnTo>
                  <a:lnTo>
                    <a:pt x="13074" y="12259"/>
                  </a:lnTo>
                  <a:lnTo>
                    <a:pt x="11937" y="11384"/>
                  </a:lnTo>
                  <a:lnTo>
                    <a:pt x="11937" y="10216"/>
                  </a:lnTo>
                  <a:lnTo>
                    <a:pt x="10800" y="10216"/>
                  </a:lnTo>
                  <a:lnTo>
                    <a:pt x="10800" y="9049"/>
                  </a:lnTo>
                  <a:lnTo>
                    <a:pt x="9663" y="9049"/>
                  </a:lnTo>
                  <a:lnTo>
                    <a:pt x="9663" y="8173"/>
                  </a:lnTo>
                  <a:lnTo>
                    <a:pt x="9095" y="7589"/>
                  </a:lnTo>
                  <a:lnTo>
                    <a:pt x="9095" y="6422"/>
                  </a:lnTo>
                  <a:lnTo>
                    <a:pt x="7958" y="6130"/>
                  </a:lnTo>
                  <a:lnTo>
                    <a:pt x="6821" y="5254"/>
                  </a:lnTo>
                  <a:lnTo>
                    <a:pt x="5684" y="5254"/>
                  </a:lnTo>
                  <a:lnTo>
                    <a:pt x="4547" y="4670"/>
                  </a:lnTo>
                  <a:lnTo>
                    <a:pt x="3411" y="3795"/>
                  </a:lnTo>
                  <a:lnTo>
                    <a:pt x="3411" y="3211"/>
                  </a:lnTo>
                  <a:lnTo>
                    <a:pt x="1137" y="3211"/>
                  </a:lnTo>
                  <a:lnTo>
                    <a:pt x="1137" y="2043"/>
                  </a:lnTo>
                  <a:lnTo>
                    <a:pt x="0" y="2043"/>
                  </a:lnTo>
                  <a:lnTo>
                    <a:pt x="0" y="1459"/>
                  </a:lnTo>
                  <a:lnTo>
                    <a:pt x="2274" y="1459"/>
                  </a:lnTo>
                  <a:lnTo>
                    <a:pt x="3411" y="1168"/>
                  </a:lnTo>
                  <a:lnTo>
                    <a:pt x="4547" y="1168"/>
                  </a:lnTo>
                  <a:lnTo>
                    <a:pt x="6821" y="5254"/>
                  </a:lnTo>
                  <a:lnTo>
                    <a:pt x="7958" y="5838"/>
                  </a:lnTo>
                  <a:lnTo>
                    <a:pt x="7958" y="6422"/>
                  </a:lnTo>
                  <a:lnTo>
                    <a:pt x="8526" y="7005"/>
                  </a:lnTo>
                  <a:lnTo>
                    <a:pt x="8526" y="7589"/>
                  </a:lnTo>
                  <a:lnTo>
                    <a:pt x="9663" y="7589"/>
                  </a:lnTo>
                  <a:lnTo>
                    <a:pt x="9663" y="8173"/>
                  </a:lnTo>
                  <a:lnTo>
                    <a:pt x="10800" y="8757"/>
                  </a:lnTo>
                  <a:lnTo>
                    <a:pt x="10800" y="10216"/>
                  </a:lnTo>
                  <a:lnTo>
                    <a:pt x="11937" y="10800"/>
                  </a:lnTo>
                  <a:lnTo>
                    <a:pt x="11937" y="11968"/>
                  </a:lnTo>
                  <a:lnTo>
                    <a:pt x="13074" y="13135"/>
                  </a:lnTo>
                  <a:lnTo>
                    <a:pt x="13074" y="14011"/>
                  </a:lnTo>
                  <a:lnTo>
                    <a:pt x="14211" y="14595"/>
                  </a:lnTo>
                  <a:lnTo>
                    <a:pt x="15347" y="14595"/>
                  </a:lnTo>
                  <a:lnTo>
                    <a:pt x="15347" y="15762"/>
                  </a:lnTo>
                  <a:lnTo>
                    <a:pt x="16484" y="15762"/>
                  </a:lnTo>
                  <a:lnTo>
                    <a:pt x="16484" y="16346"/>
                  </a:lnTo>
                  <a:lnTo>
                    <a:pt x="17621" y="16638"/>
                  </a:lnTo>
                  <a:lnTo>
                    <a:pt x="17621" y="17805"/>
                  </a:lnTo>
                  <a:lnTo>
                    <a:pt x="18758" y="17805"/>
                  </a:lnTo>
                  <a:lnTo>
                    <a:pt x="18758" y="18389"/>
                  </a:lnTo>
                  <a:lnTo>
                    <a:pt x="19326" y="18973"/>
                  </a:lnTo>
                  <a:lnTo>
                    <a:pt x="20463" y="19557"/>
                  </a:lnTo>
                  <a:lnTo>
                    <a:pt x="21600" y="20432"/>
                  </a:lnTo>
                  <a:lnTo>
                    <a:pt x="21600" y="21600"/>
                  </a:lnTo>
                  <a:lnTo>
                    <a:pt x="14211" y="21600"/>
                  </a:lnTo>
                  <a:lnTo>
                    <a:pt x="14211" y="21016"/>
                  </a:lnTo>
                  <a:lnTo>
                    <a:pt x="13074" y="20432"/>
                  </a:lnTo>
                  <a:lnTo>
                    <a:pt x="13074" y="19849"/>
                  </a:lnTo>
                  <a:lnTo>
                    <a:pt x="10800" y="19265"/>
                  </a:lnTo>
                  <a:lnTo>
                    <a:pt x="10232" y="18389"/>
                  </a:lnTo>
                  <a:lnTo>
                    <a:pt x="10232" y="16638"/>
                  </a:lnTo>
                  <a:lnTo>
                    <a:pt x="9095" y="16346"/>
                  </a:lnTo>
                  <a:lnTo>
                    <a:pt x="7958" y="15762"/>
                  </a:lnTo>
                  <a:lnTo>
                    <a:pt x="7958" y="14011"/>
                  </a:lnTo>
                  <a:lnTo>
                    <a:pt x="6821" y="14011"/>
                  </a:lnTo>
                  <a:lnTo>
                    <a:pt x="6821" y="10216"/>
                  </a:lnTo>
                  <a:lnTo>
                    <a:pt x="5684" y="9632"/>
                  </a:lnTo>
                  <a:lnTo>
                    <a:pt x="5684" y="7005"/>
                  </a:lnTo>
                  <a:lnTo>
                    <a:pt x="4547" y="7005"/>
                  </a:lnTo>
                  <a:lnTo>
                    <a:pt x="3411" y="6422"/>
                  </a:lnTo>
                  <a:lnTo>
                    <a:pt x="2274" y="6422"/>
                  </a:lnTo>
                  <a:lnTo>
                    <a:pt x="2842" y="7881"/>
                  </a:lnTo>
                  <a:lnTo>
                    <a:pt x="5116" y="9049"/>
                  </a:lnTo>
                  <a:lnTo>
                    <a:pt x="6253" y="9049"/>
                  </a:lnTo>
                  <a:lnTo>
                    <a:pt x="6253" y="10216"/>
                  </a:lnTo>
                  <a:lnTo>
                    <a:pt x="7389" y="10508"/>
                  </a:lnTo>
                  <a:lnTo>
                    <a:pt x="7389" y="11092"/>
                  </a:lnTo>
                  <a:lnTo>
                    <a:pt x="8526" y="12259"/>
                  </a:lnTo>
                  <a:lnTo>
                    <a:pt x="8526" y="13427"/>
                  </a:lnTo>
                  <a:lnTo>
                    <a:pt x="9095" y="14303"/>
                  </a:lnTo>
                  <a:lnTo>
                    <a:pt x="9095" y="14886"/>
                  </a:lnTo>
                  <a:lnTo>
                    <a:pt x="10232" y="14886"/>
                  </a:lnTo>
                  <a:lnTo>
                    <a:pt x="10232" y="15470"/>
                  </a:lnTo>
                  <a:lnTo>
                    <a:pt x="12505" y="15470"/>
                  </a:lnTo>
                  <a:lnTo>
                    <a:pt x="12505" y="16054"/>
                  </a:lnTo>
                  <a:lnTo>
                    <a:pt x="13642" y="16054"/>
                  </a:lnTo>
                  <a:lnTo>
                    <a:pt x="12505" y="16346"/>
                  </a:lnTo>
                  <a:lnTo>
                    <a:pt x="11368" y="16346"/>
                  </a:lnTo>
                  <a:lnTo>
                    <a:pt x="10232" y="15470"/>
                  </a:lnTo>
                  <a:lnTo>
                    <a:pt x="10232" y="14303"/>
                  </a:lnTo>
                  <a:lnTo>
                    <a:pt x="9095" y="13719"/>
                  </a:lnTo>
                  <a:lnTo>
                    <a:pt x="9095" y="12259"/>
                  </a:lnTo>
                  <a:lnTo>
                    <a:pt x="7958" y="12259"/>
                  </a:lnTo>
                  <a:lnTo>
                    <a:pt x="7958" y="11092"/>
                  </a:lnTo>
                  <a:lnTo>
                    <a:pt x="7389" y="10216"/>
                  </a:lnTo>
                  <a:lnTo>
                    <a:pt x="7389" y="8465"/>
                  </a:lnTo>
                  <a:lnTo>
                    <a:pt x="6253" y="8465"/>
                  </a:lnTo>
                  <a:lnTo>
                    <a:pt x="6253" y="7589"/>
                  </a:lnTo>
                  <a:lnTo>
                    <a:pt x="3979" y="7589"/>
                  </a:lnTo>
                  <a:lnTo>
                    <a:pt x="3979" y="7005"/>
                  </a:lnTo>
                  <a:lnTo>
                    <a:pt x="2842" y="7005"/>
                  </a:lnTo>
                  <a:lnTo>
                    <a:pt x="2274" y="6422"/>
                  </a:lnTo>
                  <a:lnTo>
                    <a:pt x="1137" y="6422"/>
                  </a:lnTo>
                  <a:lnTo>
                    <a:pt x="1137" y="5838"/>
                  </a:lnTo>
                  <a:lnTo>
                    <a:pt x="0" y="5838"/>
                  </a:lnTo>
                  <a:lnTo>
                    <a:pt x="2274" y="5838"/>
                  </a:lnTo>
                  <a:lnTo>
                    <a:pt x="3411" y="6422"/>
                  </a:lnTo>
                  <a:lnTo>
                    <a:pt x="11937" y="17514"/>
                  </a:lnTo>
                  <a:lnTo>
                    <a:pt x="17053" y="207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3" name="AutoShape 109" descr="Freeform 110"/>
            <p:cNvSpPr>
              <a:spLocks/>
            </p:cNvSpPr>
            <p:nvPr/>
          </p:nvSpPr>
          <p:spPr bwMode="auto">
            <a:xfrm>
              <a:off x="6472237" y="4945062"/>
              <a:ext cx="65088" cy="60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063" y="14211"/>
                  </a:moveTo>
                  <a:lnTo>
                    <a:pt x="4741" y="19326"/>
                  </a:lnTo>
                  <a:lnTo>
                    <a:pt x="2634" y="19326"/>
                  </a:lnTo>
                  <a:lnTo>
                    <a:pt x="2634" y="14211"/>
                  </a:lnTo>
                  <a:lnTo>
                    <a:pt x="5795" y="14211"/>
                  </a:lnTo>
                  <a:lnTo>
                    <a:pt x="5795" y="9663"/>
                  </a:lnTo>
                  <a:lnTo>
                    <a:pt x="8429" y="9663"/>
                  </a:lnTo>
                  <a:lnTo>
                    <a:pt x="12644" y="2274"/>
                  </a:lnTo>
                  <a:lnTo>
                    <a:pt x="17385" y="2274"/>
                  </a:lnTo>
                  <a:lnTo>
                    <a:pt x="18966" y="0"/>
                  </a:lnTo>
                  <a:lnTo>
                    <a:pt x="17385" y="0"/>
                  </a:lnTo>
                  <a:lnTo>
                    <a:pt x="11063" y="11937"/>
                  </a:lnTo>
                  <a:lnTo>
                    <a:pt x="8429" y="14211"/>
                  </a:lnTo>
                  <a:lnTo>
                    <a:pt x="5795" y="19326"/>
                  </a:lnTo>
                  <a:lnTo>
                    <a:pt x="2107" y="21600"/>
                  </a:lnTo>
                  <a:lnTo>
                    <a:pt x="0" y="21600"/>
                  </a:lnTo>
                  <a:lnTo>
                    <a:pt x="8429" y="21600"/>
                  </a:lnTo>
                  <a:lnTo>
                    <a:pt x="10010" y="17053"/>
                  </a:lnTo>
                  <a:lnTo>
                    <a:pt x="15278" y="17053"/>
                  </a:lnTo>
                  <a:lnTo>
                    <a:pt x="17385" y="14211"/>
                  </a:lnTo>
                  <a:lnTo>
                    <a:pt x="18966" y="14211"/>
                  </a:lnTo>
                  <a:lnTo>
                    <a:pt x="17385" y="14211"/>
                  </a:lnTo>
                  <a:lnTo>
                    <a:pt x="15278" y="19326"/>
                  </a:lnTo>
                  <a:lnTo>
                    <a:pt x="7376" y="19326"/>
                  </a:lnTo>
                  <a:lnTo>
                    <a:pt x="8956" y="14211"/>
                  </a:lnTo>
                  <a:lnTo>
                    <a:pt x="16332" y="14211"/>
                  </a:lnTo>
                  <a:lnTo>
                    <a:pt x="21600" y="7389"/>
                  </a:lnTo>
                  <a:lnTo>
                    <a:pt x="11063" y="14211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4" name="AutoShape 110" descr="Freeform 111"/>
            <p:cNvSpPr>
              <a:spLocks/>
            </p:cNvSpPr>
            <p:nvPr/>
          </p:nvSpPr>
          <p:spPr bwMode="auto">
            <a:xfrm>
              <a:off x="6670675" y="4522787"/>
              <a:ext cx="47625" cy="381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760" y="14400"/>
                  </a:lnTo>
                  <a:lnTo>
                    <a:pt x="8640" y="14400"/>
                  </a:lnTo>
                  <a:lnTo>
                    <a:pt x="8640" y="18000"/>
                  </a:lnTo>
                  <a:lnTo>
                    <a:pt x="2880" y="18000"/>
                  </a:lnTo>
                  <a:lnTo>
                    <a:pt x="2880" y="10800"/>
                  </a:lnTo>
                  <a:lnTo>
                    <a:pt x="5760" y="10800"/>
                  </a:lnTo>
                  <a:lnTo>
                    <a:pt x="8640" y="7200"/>
                  </a:lnTo>
                  <a:lnTo>
                    <a:pt x="11520" y="7200"/>
                  </a:lnTo>
                  <a:lnTo>
                    <a:pt x="11520" y="10800"/>
                  </a:lnTo>
                  <a:lnTo>
                    <a:pt x="8640" y="14400"/>
                  </a:lnTo>
                  <a:lnTo>
                    <a:pt x="2880" y="14400"/>
                  </a:lnTo>
                  <a:lnTo>
                    <a:pt x="2880" y="18000"/>
                  </a:lnTo>
                  <a:lnTo>
                    <a:pt x="0" y="18000"/>
                  </a:lnTo>
                  <a:lnTo>
                    <a:pt x="0" y="14400"/>
                  </a:lnTo>
                  <a:lnTo>
                    <a:pt x="2880" y="10800"/>
                  </a:lnTo>
                  <a:lnTo>
                    <a:pt x="5760" y="10800"/>
                  </a:lnTo>
                  <a:lnTo>
                    <a:pt x="5760" y="14400"/>
                  </a:lnTo>
                  <a:lnTo>
                    <a:pt x="2880" y="14400"/>
                  </a:lnTo>
                  <a:lnTo>
                    <a:pt x="4320" y="10800"/>
                  </a:lnTo>
                  <a:lnTo>
                    <a:pt x="11520" y="10800"/>
                  </a:lnTo>
                  <a:lnTo>
                    <a:pt x="5760" y="18000"/>
                  </a:lnTo>
                  <a:lnTo>
                    <a:pt x="5760" y="14400"/>
                  </a:lnTo>
                  <a:lnTo>
                    <a:pt x="11520" y="7200"/>
                  </a:lnTo>
                  <a:lnTo>
                    <a:pt x="21600" y="7200"/>
                  </a:lnTo>
                  <a:lnTo>
                    <a:pt x="18720" y="10800"/>
                  </a:lnTo>
                  <a:lnTo>
                    <a:pt x="12960" y="10800"/>
                  </a:lnTo>
                  <a:lnTo>
                    <a:pt x="12960" y="14400"/>
                  </a:lnTo>
                  <a:lnTo>
                    <a:pt x="10080" y="14400"/>
                  </a:lnTo>
                  <a:lnTo>
                    <a:pt x="8640" y="10800"/>
                  </a:lnTo>
                  <a:lnTo>
                    <a:pt x="11520" y="10800"/>
                  </a:lnTo>
                  <a:lnTo>
                    <a:pt x="14400" y="7200"/>
                  </a:lnTo>
                  <a:lnTo>
                    <a:pt x="17280" y="7200"/>
                  </a:lnTo>
                  <a:lnTo>
                    <a:pt x="18720" y="3600"/>
                  </a:lnTo>
                  <a:lnTo>
                    <a:pt x="14400" y="7200"/>
                  </a:lnTo>
                  <a:lnTo>
                    <a:pt x="11520" y="7200"/>
                  </a:lnTo>
                  <a:lnTo>
                    <a:pt x="14400" y="5400"/>
                  </a:lnTo>
                  <a:lnTo>
                    <a:pt x="17280" y="0"/>
                  </a:lnTo>
                  <a:lnTo>
                    <a:pt x="17280" y="3600"/>
                  </a:lnTo>
                  <a:lnTo>
                    <a:pt x="18720" y="0"/>
                  </a:lnTo>
                  <a:lnTo>
                    <a:pt x="14400" y="5400"/>
                  </a:lnTo>
                  <a:lnTo>
                    <a:pt x="11520" y="7200"/>
                  </a:lnTo>
                  <a:lnTo>
                    <a:pt x="11520" y="10800"/>
                  </a:lnTo>
                  <a:lnTo>
                    <a:pt x="8640" y="14400"/>
                  </a:lnTo>
                  <a:lnTo>
                    <a:pt x="5760" y="14400"/>
                  </a:lnTo>
                  <a:lnTo>
                    <a:pt x="8640" y="14400"/>
                  </a:lnTo>
                  <a:lnTo>
                    <a:pt x="0" y="2160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5" name="AutoShape 111" descr="Freeform 112"/>
            <p:cNvSpPr>
              <a:spLocks/>
            </p:cNvSpPr>
            <p:nvPr/>
          </p:nvSpPr>
          <p:spPr bwMode="auto">
            <a:xfrm>
              <a:off x="6546850" y="4506912"/>
              <a:ext cx="130175" cy="76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483" y="13500"/>
                  </a:moveTo>
                  <a:lnTo>
                    <a:pt x="14751" y="13500"/>
                  </a:lnTo>
                  <a:lnTo>
                    <a:pt x="15805" y="11700"/>
                  </a:lnTo>
                  <a:lnTo>
                    <a:pt x="16859" y="11700"/>
                  </a:lnTo>
                  <a:lnTo>
                    <a:pt x="16859" y="13500"/>
                  </a:lnTo>
                  <a:lnTo>
                    <a:pt x="12644" y="13500"/>
                  </a:lnTo>
                  <a:lnTo>
                    <a:pt x="13171" y="11700"/>
                  </a:lnTo>
                  <a:lnTo>
                    <a:pt x="14224" y="11700"/>
                  </a:lnTo>
                  <a:lnTo>
                    <a:pt x="15278" y="9900"/>
                  </a:lnTo>
                  <a:lnTo>
                    <a:pt x="15805" y="8100"/>
                  </a:lnTo>
                  <a:lnTo>
                    <a:pt x="16859" y="8100"/>
                  </a:lnTo>
                  <a:lnTo>
                    <a:pt x="16859" y="9900"/>
                  </a:lnTo>
                  <a:lnTo>
                    <a:pt x="15805" y="11700"/>
                  </a:lnTo>
                  <a:lnTo>
                    <a:pt x="14751" y="11700"/>
                  </a:lnTo>
                  <a:lnTo>
                    <a:pt x="13698" y="13500"/>
                  </a:lnTo>
                  <a:lnTo>
                    <a:pt x="12644" y="13500"/>
                  </a:lnTo>
                  <a:lnTo>
                    <a:pt x="12644" y="11700"/>
                  </a:lnTo>
                  <a:lnTo>
                    <a:pt x="15805" y="8100"/>
                  </a:lnTo>
                  <a:lnTo>
                    <a:pt x="17912" y="8100"/>
                  </a:lnTo>
                  <a:lnTo>
                    <a:pt x="17912" y="9900"/>
                  </a:lnTo>
                  <a:lnTo>
                    <a:pt x="16859" y="11700"/>
                  </a:lnTo>
                  <a:lnTo>
                    <a:pt x="12644" y="11700"/>
                  </a:lnTo>
                  <a:lnTo>
                    <a:pt x="11590" y="9900"/>
                  </a:lnTo>
                  <a:lnTo>
                    <a:pt x="12644" y="9900"/>
                  </a:lnTo>
                  <a:lnTo>
                    <a:pt x="14751" y="6300"/>
                  </a:lnTo>
                  <a:lnTo>
                    <a:pt x="14751" y="4500"/>
                  </a:lnTo>
                  <a:lnTo>
                    <a:pt x="17385" y="4500"/>
                  </a:lnTo>
                  <a:lnTo>
                    <a:pt x="17385" y="6300"/>
                  </a:lnTo>
                  <a:lnTo>
                    <a:pt x="16332" y="7200"/>
                  </a:lnTo>
                  <a:lnTo>
                    <a:pt x="15278" y="9000"/>
                  </a:lnTo>
                  <a:lnTo>
                    <a:pt x="12644" y="9000"/>
                  </a:lnTo>
                  <a:lnTo>
                    <a:pt x="12644" y="5400"/>
                  </a:lnTo>
                  <a:lnTo>
                    <a:pt x="15805" y="0"/>
                  </a:lnTo>
                  <a:lnTo>
                    <a:pt x="16859" y="0"/>
                  </a:lnTo>
                  <a:lnTo>
                    <a:pt x="16859" y="3600"/>
                  </a:lnTo>
                  <a:lnTo>
                    <a:pt x="15805" y="6300"/>
                  </a:lnTo>
                  <a:lnTo>
                    <a:pt x="14751" y="6300"/>
                  </a:lnTo>
                  <a:lnTo>
                    <a:pt x="16859" y="6300"/>
                  </a:lnTo>
                  <a:lnTo>
                    <a:pt x="17912" y="4500"/>
                  </a:lnTo>
                  <a:lnTo>
                    <a:pt x="18966" y="4500"/>
                  </a:lnTo>
                  <a:lnTo>
                    <a:pt x="18966" y="6300"/>
                  </a:lnTo>
                  <a:lnTo>
                    <a:pt x="14751" y="8100"/>
                  </a:lnTo>
                  <a:lnTo>
                    <a:pt x="16859" y="8100"/>
                  </a:lnTo>
                  <a:lnTo>
                    <a:pt x="15805" y="10800"/>
                  </a:lnTo>
                  <a:lnTo>
                    <a:pt x="13698" y="10800"/>
                  </a:lnTo>
                  <a:lnTo>
                    <a:pt x="12117" y="12600"/>
                  </a:lnTo>
                  <a:lnTo>
                    <a:pt x="13698" y="12600"/>
                  </a:lnTo>
                  <a:lnTo>
                    <a:pt x="14751" y="10800"/>
                  </a:lnTo>
                  <a:lnTo>
                    <a:pt x="13698" y="13500"/>
                  </a:lnTo>
                  <a:lnTo>
                    <a:pt x="12644" y="13500"/>
                  </a:lnTo>
                  <a:lnTo>
                    <a:pt x="14751" y="13500"/>
                  </a:lnTo>
                  <a:lnTo>
                    <a:pt x="14751" y="15300"/>
                  </a:lnTo>
                  <a:lnTo>
                    <a:pt x="15805" y="15300"/>
                  </a:lnTo>
                  <a:lnTo>
                    <a:pt x="15805" y="17100"/>
                  </a:lnTo>
                  <a:lnTo>
                    <a:pt x="14751" y="17100"/>
                  </a:lnTo>
                  <a:lnTo>
                    <a:pt x="13698" y="18900"/>
                  </a:lnTo>
                  <a:lnTo>
                    <a:pt x="14751" y="18900"/>
                  </a:lnTo>
                  <a:lnTo>
                    <a:pt x="14751" y="15300"/>
                  </a:lnTo>
                  <a:lnTo>
                    <a:pt x="13698" y="15300"/>
                  </a:lnTo>
                  <a:lnTo>
                    <a:pt x="12644" y="18000"/>
                  </a:lnTo>
                  <a:lnTo>
                    <a:pt x="11590" y="18000"/>
                  </a:lnTo>
                  <a:lnTo>
                    <a:pt x="10537" y="18900"/>
                  </a:lnTo>
                  <a:lnTo>
                    <a:pt x="9483" y="18000"/>
                  </a:lnTo>
                  <a:lnTo>
                    <a:pt x="2634" y="18000"/>
                  </a:lnTo>
                  <a:lnTo>
                    <a:pt x="0" y="19800"/>
                  </a:lnTo>
                  <a:lnTo>
                    <a:pt x="4215" y="19800"/>
                  </a:lnTo>
                  <a:lnTo>
                    <a:pt x="4741" y="21600"/>
                  </a:lnTo>
                  <a:lnTo>
                    <a:pt x="5795" y="20700"/>
                  </a:lnTo>
                  <a:lnTo>
                    <a:pt x="6849" y="20700"/>
                  </a:lnTo>
                  <a:lnTo>
                    <a:pt x="4215" y="19800"/>
                  </a:lnTo>
                  <a:lnTo>
                    <a:pt x="3161" y="21600"/>
                  </a:lnTo>
                  <a:lnTo>
                    <a:pt x="4215" y="21600"/>
                  </a:lnTo>
                  <a:lnTo>
                    <a:pt x="4215" y="19800"/>
                  </a:lnTo>
                  <a:lnTo>
                    <a:pt x="6322" y="19800"/>
                  </a:lnTo>
                  <a:lnTo>
                    <a:pt x="7902" y="18000"/>
                  </a:lnTo>
                  <a:lnTo>
                    <a:pt x="7902" y="16200"/>
                  </a:lnTo>
                  <a:lnTo>
                    <a:pt x="6322" y="18900"/>
                  </a:lnTo>
                  <a:lnTo>
                    <a:pt x="5268" y="18900"/>
                  </a:lnTo>
                  <a:lnTo>
                    <a:pt x="5268" y="15300"/>
                  </a:lnTo>
                  <a:lnTo>
                    <a:pt x="6322" y="15300"/>
                  </a:lnTo>
                  <a:lnTo>
                    <a:pt x="6322" y="13500"/>
                  </a:lnTo>
                  <a:lnTo>
                    <a:pt x="5268" y="13500"/>
                  </a:lnTo>
                  <a:lnTo>
                    <a:pt x="5268" y="17100"/>
                  </a:lnTo>
                  <a:lnTo>
                    <a:pt x="6322" y="17100"/>
                  </a:lnTo>
                  <a:lnTo>
                    <a:pt x="7376" y="15300"/>
                  </a:lnTo>
                  <a:lnTo>
                    <a:pt x="6849" y="17100"/>
                  </a:lnTo>
                  <a:lnTo>
                    <a:pt x="7902" y="17100"/>
                  </a:lnTo>
                  <a:lnTo>
                    <a:pt x="8956" y="16200"/>
                  </a:lnTo>
                  <a:lnTo>
                    <a:pt x="12644" y="16200"/>
                  </a:lnTo>
                  <a:lnTo>
                    <a:pt x="14224" y="15300"/>
                  </a:lnTo>
                  <a:lnTo>
                    <a:pt x="21073" y="15300"/>
                  </a:lnTo>
                  <a:lnTo>
                    <a:pt x="21600" y="13500"/>
                  </a:lnTo>
                  <a:lnTo>
                    <a:pt x="21600" y="11700"/>
                  </a:lnTo>
                  <a:lnTo>
                    <a:pt x="21073" y="1350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6" name="AutoShape 112" descr="Freeform 113"/>
            <p:cNvSpPr>
              <a:spLocks/>
            </p:cNvSpPr>
            <p:nvPr/>
          </p:nvSpPr>
          <p:spPr bwMode="auto">
            <a:xfrm>
              <a:off x="2717800" y="5037137"/>
              <a:ext cx="263526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89" y="386"/>
                  </a:moveTo>
                  <a:lnTo>
                    <a:pt x="10410" y="771"/>
                  </a:lnTo>
                  <a:lnTo>
                    <a:pt x="10930" y="771"/>
                  </a:lnTo>
                  <a:lnTo>
                    <a:pt x="11451" y="1157"/>
                  </a:lnTo>
                  <a:lnTo>
                    <a:pt x="11971" y="1157"/>
                  </a:lnTo>
                  <a:lnTo>
                    <a:pt x="12492" y="771"/>
                  </a:lnTo>
                  <a:lnTo>
                    <a:pt x="13533" y="771"/>
                  </a:lnTo>
                  <a:lnTo>
                    <a:pt x="14053" y="1157"/>
                  </a:lnTo>
                  <a:lnTo>
                    <a:pt x="14573" y="1157"/>
                  </a:lnTo>
                  <a:lnTo>
                    <a:pt x="15094" y="1543"/>
                  </a:lnTo>
                  <a:lnTo>
                    <a:pt x="16655" y="1543"/>
                  </a:lnTo>
                  <a:lnTo>
                    <a:pt x="17176" y="1157"/>
                  </a:lnTo>
                  <a:lnTo>
                    <a:pt x="15094" y="1157"/>
                  </a:lnTo>
                  <a:lnTo>
                    <a:pt x="14573" y="771"/>
                  </a:lnTo>
                  <a:lnTo>
                    <a:pt x="14053" y="771"/>
                  </a:lnTo>
                  <a:lnTo>
                    <a:pt x="13533" y="386"/>
                  </a:lnTo>
                  <a:lnTo>
                    <a:pt x="13012" y="386"/>
                  </a:lnTo>
                  <a:lnTo>
                    <a:pt x="13533" y="0"/>
                  </a:lnTo>
                  <a:lnTo>
                    <a:pt x="15094" y="0"/>
                  </a:lnTo>
                  <a:lnTo>
                    <a:pt x="15614" y="386"/>
                  </a:lnTo>
                  <a:lnTo>
                    <a:pt x="17696" y="386"/>
                  </a:lnTo>
                  <a:lnTo>
                    <a:pt x="18217" y="771"/>
                  </a:lnTo>
                  <a:lnTo>
                    <a:pt x="18737" y="386"/>
                  </a:lnTo>
                  <a:lnTo>
                    <a:pt x="19778" y="386"/>
                  </a:lnTo>
                  <a:lnTo>
                    <a:pt x="20299" y="771"/>
                  </a:lnTo>
                  <a:lnTo>
                    <a:pt x="20819" y="771"/>
                  </a:lnTo>
                  <a:lnTo>
                    <a:pt x="21340" y="1157"/>
                  </a:lnTo>
                  <a:lnTo>
                    <a:pt x="21600" y="1929"/>
                  </a:lnTo>
                  <a:lnTo>
                    <a:pt x="21080" y="3471"/>
                  </a:lnTo>
                  <a:lnTo>
                    <a:pt x="21080" y="4243"/>
                  </a:lnTo>
                  <a:lnTo>
                    <a:pt x="20819" y="5400"/>
                  </a:lnTo>
                  <a:lnTo>
                    <a:pt x="20819" y="6171"/>
                  </a:lnTo>
                  <a:lnTo>
                    <a:pt x="20559" y="6943"/>
                  </a:lnTo>
                  <a:lnTo>
                    <a:pt x="20559" y="8486"/>
                  </a:lnTo>
                  <a:lnTo>
                    <a:pt x="20299" y="9643"/>
                  </a:lnTo>
                  <a:lnTo>
                    <a:pt x="19518" y="11957"/>
                  </a:lnTo>
                  <a:lnTo>
                    <a:pt x="19518" y="12729"/>
                  </a:lnTo>
                  <a:lnTo>
                    <a:pt x="18737" y="15043"/>
                  </a:lnTo>
                  <a:lnTo>
                    <a:pt x="18477" y="16200"/>
                  </a:lnTo>
                  <a:lnTo>
                    <a:pt x="17176" y="20057"/>
                  </a:lnTo>
                  <a:lnTo>
                    <a:pt x="16655" y="20443"/>
                  </a:lnTo>
                  <a:lnTo>
                    <a:pt x="16135" y="21214"/>
                  </a:lnTo>
                  <a:lnTo>
                    <a:pt x="15094" y="21214"/>
                  </a:lnTo>
                  <a:lnTo>
                    <a:pt x="14573" y="21600"/>
                  </a:lnTo>
                  <a:lnTo>
                    <a:pt x="11711" y="21600"/>
                  </a:lnTo>
                  <a:lnTo>
                    <a:pt x="10930" y="21214"/>
                  </a:lnTo>
                  <a:lnTo>
                    <a:pt x="6246" y="21214"/>
                  </a:lnTo>
                  <a:lnTo>
                    <a:pt x="5725" y="20829"/>
                  </a:lnTo>
                  <a:lnTo>
                    <a:pt x="1041" y="20829"/>
                  </a:lnTo>
                  <a:lnTo>
                    <a:pt x="520" y="20443"/>
                  </a:lnTo>
                  <a:lnTo>
                    <a:pt x="0" y="18900"/>
                  </a:lnTo>
                  <a:lnTo>
                    <a:pt x="0" y="18129"/>
                  </a:lnTo>
                  <a:lnTo>
                    <a:pt x="260" y="17357"/>
                  </a:lnTo>
                  <a:lnTo>
                    <a:pt x="260" y="16586"/>
                  </a:lnTo>
                  <a:lnTo>
                    <a:pt x="520" y="15043"/>
                  </a:lnTo>
                  <a:lnTo>
                    <a:pt x="781" y="13886"/>
                  </a:lnTo>
                  <a:lnTo>
                    <a:pt x="1301" y="13500"/>
                  </a:lnTo>
                  <a:lnTo>
                    <a:pt x="1561" y="12729"/>
                  </a:lnTo>
                  <a:lnTo>
                    <a:pt x="2602" y="11957"/>
                  </a:lnTo>
                  <a:lnTo>
                    <a:pt x="3383" y="11186"/>
                  </a:lnTo>
                  <a:lnTo>
                    <a:pt x="4424" y="10414"/>
                  </a:lnTo>
                  <a:lnTo>
                    <a:pt x="5465" y="8871"/>
                  </a:lnTo>
                  <a:lnTo>
                    <a:pt x="5725" y="8100"/>
                  </a:lnTo>
                  <a:lnTo>
                    <a:pt x="6246" y="7329"/>
                  </a:lnTo>
                  <a:lnTo>
                    <a:pt x="6506" y="6557"/>
                  </a:lnTo>
                  <a:lnTo>
                    <a:pt x="7027" y="6171"/>
                  </a:lnTo>
                  <a:lnTo>
                    <a:pt x="7287" y="5400"/>
                  </a:lnTo>
                  <a:lnTo>
                    <a:pt x="7807" y="4629"/>
                  </a:lnTo>
                  <a:lnTo>
                    <a:pt x="8328" y="3086"/>
                  </a:lnTo>
                  <a:lnTo>
                    <a:pt x="8848" y="2700"/>
                  </a:lnTo>
                  <a:lnTo>
                    <a:pt x="9369" y="1929"/>
                  </a:lnTo>
                  <a:lnTo>
                    <a:pt x="9889" y="1543"/>
                  </a:lnTo>
                  <a:lnTo>
                    <a:pt x="10149" y="771"/>
                  </a:lnTo>
                  <a:lnTo>
                    <a:pt x="10670" y="771"/>
                  </a:lnTo>
                  <a:lnTo>
                    <a:pt x="9889" y="386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7" name="AutoShape 113" descr="Freeform 114"/>
            <p:cNvSpPr>
              <a:spLocks/>
            </p:cNvSpPr>
            <p:nvPr/>
          </p:nvSpPr>
          <p:spPr bwMode="auto">
            <a:xfrm>
              <a:off x="2946400" y="4811712"/>
              <a:ext cx="114301" cy="317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17280"/>
                  </a:moveTo>
                  <a:lnTo>
                    <a:pt x="3600" y="17280"/>
                  </a:lnTo>
                  <a:lnTo>
                    <a:pt x="4800" y="19440"/>
                  </a:lnTo>
                  <a:lnTo>
                    <a:pt x="6000" y="19440"/>
                  </a:lnTo>
                  <a:lnTo>
                    <a:pt x="7200" y="21600"/>
                  </a:lnTo>
                  <a:lnTo>
                    <a:pt x="13200" y="21600"/>
                  </a:lnTo>
                  <a:lnTo>
                    <a:pt x="14400" y="19440"/>
                  </a:lnTo>
                  <a:lnTo>
                    <a:pt x="20400" y="19440"/>
                  </a:lnTo>
                  <a:lnTo>
                    <a:pt x="21600" y="10800"/>
                  </a:lnTo>
                  <a:lnTo>
                    <a:pt x="21600" y="6480"/>
                  </a:lnTo>
                  <a:lnTo>
                    <a:pt x="20400" y="6480"/>
                  </a:lnTo>
                  <a:lnTo>
                    <a:pt x="19200" y="4320"/>
                  </a:lnTo>
                  <a:lnTo>
                    <a:pt x="18000" y="4320"/>
                  </a:lnTo>
                  <a:lnTo>
                    <a:pt x="16800" y="2160"/>
                  </a:lnTo>
                  <a:lnTo>
                    <a:pt x="15600" y="2160"/>
                  </a:lnTo>
                  <a:lnTo>
                    <a:pt x="14400" y="0"/>
                  </a:lnTo>
                  <a:lnTo>
                    <a:pt x="2400" y="0"/>
                  </a:lnTo>
                  <a:lnTo>
                    <a:pt x="1200" y="2160"/>
                  </a:lnTo>
                  <a:lnTo>
                    <a:pt x="0" y="10800"/>
                  </a:lnTo>
                  <a:lnTo>
                    <a:pt x="0" y="15120"/>
                  </a:lnTo>
                  <a:lnTo>
                    <a:pt x="1200" y="17280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8" name="AutoShape 114" descr="Freeform 115"/>
            <p:cNvSpPr>
              <a:spLocks/>
            </p:cNvSpPr>
            <p:nvPr/>
          </p:nvSpPr>
          <p:spPr bwMode="auto">
            <a:xfrm>
              <a:off x="2974975" y="4770437"/>
              <a:ext cx="95251" cy="222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320" y="12343"/>
                  </a:moveTo>
                  <a:lnTo>
                    <a:pt x="5760" y="12343"/>
                  </a:lnTo>
                  <a:lnTo>
                    <a:pt x="7200" y="15429"/>
                  </a:lnTo>
                  <a:lnTo>
                    <a:pt x="4320" y="15429"/>
                  </a:lnTo>
                  <a:lnTo>
                    <a:pt x="5760" y="18514"/>
                  </a:lnTo>
                  <a:lnTo>
                    <a:pt x="11520" y="18514"/>
                  </a:lnTo>
                  <a:lnTo>
                    <a:pt x="12960" y="15429"/>
                  </a:lnTo>
                  <a:lnTo>
                    <a:pt x="14400" y="15429"/>
                  </a:lnTo>
                  <a:lnTo>
                    <a:pt x="10080" y="15429"/>
                  </a:lnTo>
                  <a:lnTo>
                    <a:pt x="8640" y="12343"/>
                  </a:lnTo>
                  <a:lnTo>
                    <a:pt x="11520" y="12343"/>
                  </a:lnTo>
                  <a:lnTo>
                    <a:pt x="9360" y="9257"/>
                  </a:lnTo>
                  <a:lnTo>
                    <a:pt x="10800" y="3086"/>
                  </a:lnTo>
                  <a:lnTo>
                    <a:pt x="13680" y="3086"/>
                  </a:lnTo>
                  <a:lnTo>
                    <a:pt x="12240" y="6171"/>
                  </a:lnTo>
                  <a:lnTo>
                    <a:pt x="6480" y="6171"/>
                  </a:lnTo>
                  <a:lnTo>
                    <a:pt x="7920" y="9257"/>
                  </a:lnTo>
                  <a:lnTo>
                    <a:pt x="9360" y="9257"/>
                  </a:lnTo>
                  <a:lnTo>
                    <a:pt x="7920" y="9257"/>
                  </a:lnTo>
                  <a:lnTo>
                    <a:pt x="10800" y="15429"/>
                  </a:lnTo>
                  <a:lnTo>
                    <a:pt x="9360" y="15429"/>
                  </a:lnTo>
                  <a:lnTo>
                    <a:pt x="7920" y="18514"/>
                  </a:lnTo>
                  <a:lnTo>
                    <a:pt x="3600" y="18514"/>
                  </a:lnTo>
                  <a:lnTo>
                    <a:pt x="6480" y="12343"/>
                  </a:lnTo>
                  <a:lnTo>
                    <a:pt x="3600" y="12343"/>
                  </a:lnTo>
                  <a:lnTo>
                    <a:pt x="5040" y="15429"/>
                  </a:lnTo>
                  <a:lnTo>
                    <a:pt x="10800" y="15429"/>
                  </a:lnTo>
                  <a:lnTo>
                    <a:pt x="12240" y="18514"/>
                  </a:lnTo>
                  <a:lnTo>
                    <a:pt x="13680" y="18514"/>
                  </a:lnTo>
                  <a:lnTo>
                    <a:pt x="15120" y="21600"/>
                  </a:lnTo>
                  <a:lnTo>
                    <a:pt x="16560" y="21600"/>
                  </a:lnTo>
                  <a:lnTo>
                    <a:pt x="17280" y="15429"/>
                  </a:lnTo>
                  <a:lnTo>
                    <a:pt x="12960" y="15429"/>
                  </a:lnTo>
                  <a:lnTo>
                    <a:pt x="11520" y="12343"/>
                  </a:lnTo>
                  <a:lnTo>
                    <a:pt x="8640" y="9257"/>
                  </a:lnTo>
                  <a:lnTo>
                    <a:pt x="5760" y="9257"/>
                  </a:lnTo>
                  <a:lnTo>
                    <a:pt x="4320" y="6171"/>
                  </a:lnTo>
                  <a:lnTo>
                    <a:pt x="1440" y="6171"/>
                  </a:lnTo>
                  <a:lnTo>
                    <a:pt x="0" y="9257"/>
                  </a:lnTo>
                  <a:lnTo>
                    <a:pt x="1440" y="12343"/>
                  </a:lnTo>
                  <a:lnTo>
                    <a:pt x="12960" y="12343"/>
                  </a:lnTo>
                  <a:lnTo>
                    <a:pt x="14400" y="9257"/>
                  </a:lnTo>
                  <a:lnTo>
                    <a:pt x="21600" y="9257"/>
                  </a:lnTo>
                  <a:lnTo>
                    <a:pt x="20160" y="12343"/>
                  </a:lnTo>
                  <a:lnTo>
                    <a:pt x="18000" y="12343"/>
                  </a:lnTo>
                  <a:lnTo>
                    <a:pt x="16560" y="15429"/>
                  </a:lnTo>
                  <a:lnTo>
                    <a:pt x="15120" y="12343"/>
                  </a:lnTo>
                  <a:lnTo>
                    <a:pt x="15120" y="6171"/>
                  </a:lnTo>
                  <a:lnTo>
                    <a:pt x="13680" y="3086"/>
                  </a:lnTo>
                  <a:lnTo>
                    <a:pt x="10800" y="3086"/>
                  </a:lnTo>
                  <a:lnTo>
                    <a:pt x="9360" y="0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499" name="AutoShape 115" descr="Freeform 116"/>
            <p:cNvSpPr>
              <a:spLocks/>
            </p:cNvSpPr>
            <p:nvPr/>
          </p:nvSpPr>
          <p:spPr bwMode="auto">
            <a:xfrm>
              <a:off x="2813050" y="4862512"/>
              <a:ext cx="254001" cy="1143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990" y="1200"/>
                  </a:moveTo>
                  <a:lnTo>
                    <a:pt x="11070" y="1200"/>
                  </a:lnTo>
                  <a:lnTo>
                    <a:pt x="11610" y="1800"/>
                  </a:lnTo>
                  <a:lnTo>
                    <a:pt x="12150" y="1800"/>
                  </a:lnTo>
                  <a:lnTo>
                    <a:pt x="11610" y="1200"/>
                  </a:lnTo>
                  <a:lnTo>
                    <a:pt x="10530" y="1200"/>
                  </a:lnTo>
                  <a:lnTo>
                    <a:pt x="10800" y="0"/>
                  </a:lnTo>
                  <a:lnTo>
                    <a:pt x="11880" y="0"/>
                  </a:lnTo>
                  <a:lnTo>
                    <a:pt x="12420" y="600"/>
                  </a:lnTo>
                  <a:lnTo>
                    <a:pt x="12960" y="600"/>
                  </a:lnTo>
                  <a:lnTo>
                    <a:pt x="13500" y="0"/>
                  </a:lnTo>
                  <a:lnTo>
                    <a:pt x="17280" y="0"/>
                  </a:lnTo>
                  <a:lnTo>
                    <a:pt x="17820" y="600"/>
                  </a:lnTo>
                  <a:lnTo>
                    <a:pt x="19440" y="600"/>
                  </a:lnTo>
                  <a:lnTo>
                    <a:pt x="19980" y="0"/>
                  </a:lnTo>
                  <a:lnTo>
                    <a:pt x="20520" y="0"/>
                  </a:lnTo>
                  <a:lnTo>
                    <a:pt x="21060" y="600"/>
                  </a:lnTo>
                  <a:lnTo>
                    <a:pt x="21600" y="600"/>
                  </a:lnTo>
                  <a:lnTo>
                    <a:pt x="21600" y="1800"/>
                  </a:lnTo>
                  <a:lnTo>
                    <a:pt x="21330" y="3000"/>
                  </a:lnTo>
                  <a:lnTo>
                    <a:pt x="21330" y="4200"/>
                  </a:lnTo>
                  <a:lnTo>
                    <a:pt x="21060" y="5400"/>
                  </a:lnTo>
                  <a:lnTo>
                    <a:pt x="21060" y="6600"/>
                  </a:lnTo>
                  <a:lnTo>
                    <a:pt x="19980" y="11400"/>
                  </a:lnTo>
                  <a:lnTo>
                    <a:pt x="19980" y="13200"/>
                  </a:lnTo>
                  <a:lnTo>
                    <a:pt x="19440" y="15600"/>
                  </a:lnTo>
                  <a:lnTo>
                    <a:pt x="19440" y="18000"/>
                  </a:lnTo>
                  <a:lnTo>
                    <a:pt x="19170" y="19200"/>
                  </a:lnTo>
                  <a:lnTo>
                    <a:pt x="19170" y="20400"/>
                  </a:lnTo>
                  <a:lnTo>
                    <a:pt x="18900" y="21600"/>
                  </a:lnTo>
                  <a:lnTo>
                    <a:pt x="18360" y="21600"/>
                  </a:lnTo>
                  <a:lnTo>
                    <a:pt x="17820" y="21000"/>
                  </a:lnTo>
                  <a:lnTo>
                    <a:pt x="14040" y="21000"/>
                  </a:lnTo>
                  <a:lnTo>
                    <a:pt x="13500" y="21600"/>
                  </a:lnTo>
                  <a:lnTo>
                    <a:pt x="4320" y="21600"/>
                  </a:lnTo>
                  <a:lnTo>
                    <a:pt x="3780" y="21000"/>
                  </a:lnTo>
                  <a:lnTo>
                    <a:pt x="0" y="21000"/>
                  </a:lnTo>
                  <a:lnTo>
                    <a:pt x="540" y="19800"/>
                  </a:lnTo>
                  <a:lnTo>
                    <a:pt x="1080" y="19800"/>
                  </a:lnTo>
                  <a:lnTo>
                    <a:pt x="1620" y="19200"/>
                  </a:lnTo>
                  <a:lnTo>
                    <a:pt x="1890" y="18000"/>
                  </a:lnTo>
                  <a:lnTo>
                    <a:pt x="2430" y="17400"/>
                  </a:lnTo>
                  <a:lnTo>
                    <a:pt x="2970" y="16200"/>
                  </a:lnTo>
                  <a:lnTo>
                    <a:pt x="3510" y="15600"/>
                  </a:lnTo>
                  <a:lnTo>
                    <a:pt x="3780" y="14400"/>
                  </a:lnTo>
                  <a:lnTo>
                    <a:pt x="4320" y="13800"/>
                  </a:lnTo>
                  <a:lnTo>
                    <a:pt x="4320" y="12600"/>
                  </a:lnTo>
                  <a:lnTo>
                    <a:pt x="5400" y="11400"/>
                  </a:lnTo>
                  <a:lnTo>
                    <a:pt x="5940" y="10200"/>
                  </a:lnTo>
                  <a:lnTo>
                    <a:pt x="6480" y="9600"/>
                  </a:lnTo>
                  <a:lnTo>
                    <a:pt x="6750" y="8400"/>
                  </a:lnTo>
                  <a:lnTo>
                    <a:pt x="7290" y="7800"/>
                  </a:lnTo>
                  <a:lnTo>
                    <a:pt x="7560" y="6600"/>
                  </a:lnTo>
                  <a:lnTo>
                    <a:pt x="7560" y="5400"/>
                  </a:lnTo>
                  <a:lnTo>
                    <a:pt x="8100" y="4800"/>
                  </a:lnTo>
                  <a:lnTo>
                    <a:pt x="8370" y="3600"/>
                  </a:lnTo>
                  <a:lnTo>
                    <a:pt x="8910" y="3600"/>
                  </a:lnTo>
                  <a:lnTo>
                    <a:pt x="9180" y="2400"/>
                  </a:lnTo>
                  <a:lnTo>
                    <a:pt x="9720" y="2400"/>
                  </a:lnTo>
                  <a:lnTo>
                    <a:pt x="10800" y="1200"/>
                  </a:lnTo>
                  <a:lnTo>
                    <a:pt x="9990" y="1200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0" name="AutoShape 116" descr="Freeform 117"/>
            <p:cNvSpPr>
              <a:spLocks/>
            </p:cNvSpPr>
            <p:nvPr/>
          </p:nvSpPr>
          <p:spPr bwMode="auto">
            <a:xfrm>
              <a:off x="2905125" y="4872037"/>
              <a:ext cx="44451" cy="95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429" y="720"/>
                  </a:moveTo>
                  <a:lnTo>
                    <a:pt x="12343" y="3600"/>
                  </a:lnTo>
                  <a:lnTo>
                    <a:pt x="12343" y="5040"/>
                  </a:lnTo>
                  <a:lnTo>
                    <a:pt x="9257" y="7920"/>
                  </a:lnTo>
                  <a:lnTo>
                    <a:pt x="9257" y="9360"/>
                  </a:lnTo>
                  <a:lnTo>
                    <a:pt x="4629" y="13680"/>
                  </a:lnTo>
                  <a:lnTo>
                    <a:pt x="4629" y="15120"/>
                  </a:lnTo>
                  <a:lnTo>
                    <a:pt x="0" y="19440"/>
                  </a:lnTo>
                  <a:lnTo>
                    <a:pt x="0" y="20880"/>
                  </a:lnTo>
                  <a:lnTo>
                    <a:pt x="3086" y="21600"/>
                  </a:lnTo>
                  <a:lnTo>
                    <a:pt x="6171" y="21600"/>
                  </a:lnTo>
                  <a:lnTo>
                    <a:pt x="7714" y="20160"/>
                  </a:lnTo>
                  <a:lnTo>
                    <a:pt x="7714" y="18720"/>
                  </a:lnTo>
                  <a:lnTo>
                    <a:pt x="15429" y="11520"/>
                  </a:lnTo>
                  <a:lnTo>
                    <a:pt x="15429" y="8640"/>
                  </a:lnTo>
                  <a:lnTo>
                    <a:pt x="18514" y="5760"/>
                  </a:lnTo>
                  <a:lnTo>
                    <a:pt x="21600" y="5040"/>
                  </a:lnTo>
                  <a:lnTo>
                    <a:pt x="21600" y="720"/>
                  </a:lnTo>
                  <a:lnTo>
                    <a:pt x="18514" y="720"/>
                  </a:lnTo>
                  <a:lnTo>
                    <a:pt x="15429" y="0"/>
                  </a:lnTo>
                  <a:lnTo>
                    <a:pt x="12343" y="0"/>
                  </a:lnTo>
                  <a:lnTo>
                    <a:pt x="15429" y="72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1" name="AutoShape 117" descr="Freeform 118"/>
            <p:cNvSpPr>
              <a:spLocks/>
            </p:cNvSpPr>
            <p:nvPr/>
          </p:nvSpPr>
          <p:spPr bwMode="auto">
            <a:xfrm>
              <a:off x="2994025" y="4875212"/>
              <a:ext cx="41276" cy="920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745"/>
                  </a:moveTo>
                  <a:lnTo>
                    <a:pt x="16615" y="5214"/>
                  </a:lnTo>
                  <a:lnTo>
                    <a:pt x="16615" y="6703"/>
                  </a:lnTo>
                  <a:lnTo>
                    <a:pt x="14954" y="8193"/>
                  </a:lnTo>
                  <a:lnTo>
                    <a:pt x="14954" y="9683"/>
                  </a:lnTo>
                  <a:lnTo>
                    <a:pt x="13292" y="11172"/>
                  </a:lnTo>
                  <a:lnTo>
                    <a:pt x="13292" y="15641"/>
                  </a:lnTo>
                  <a:lnTo>
                    <a:pt x="9969" y="18621"/>
                  </a:lnTo>
                  <a:lnTo>
                    <a:pt x="9969" y="20110"/>
                  </a:lnTo>
                  <a:lnTo>
                    <a:pt x="3323" y="21600"/>
                  </a:lnTo>
                  <a:lnTo>
                    <a:pt x="0" y="21600"/>
                  </a:lnTo>
                  <a:lnTo>
                    <a:pt x="0" y="20110"/>
                  </a:lnTo>
                  <a:lnTo>
                    <a:pt x="3323" y="19366"/>
                  </a:lnTo>
                  <a:lnTo>
                    <a:pt x="4985" y="17876"/>
                  </a:lnTo>
                  <a:lnTo>
                    <a:pt x="4985" y="14897"/>
                  </a:lnTo>
                  <a:lnTo>
                    <a:pt x="8308" y="13407"/>
                  </a:lnTo>
                  <a:lnTo>
                    <a:pt x="11631" y="10428"/>
                  </a:lnTo>
                  <a:lnTo>
                    <a:pt x="11631" y="8938"/>
                  </a:lnTo>
                  <a:lnTo>
                    <a:pt x="16615" y="4469"/>
                  </a:lnTo>
                  <a:lnTo>
                    <a:pt x="16615" y="2979"/>
                  </a:lnTo>
                  <a:lnTo>
                    <a:pt x="18277" y="1490"/>
                  </a:lnTo>
                  <a:lnTo>
                    <a:pt x="18277" y="0"/>
                  </a:lnTo>
                  <a:lnTo>
                    <a:pt x="21600" y="0"/>
                  </a:lnTo>
                  <a:lnTo>
                    <a:pt x="21600" y="745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2" name="AutoShape 118" descr="Freeform 119"/>
            <p:cNvSpPr>
              <a:spLocks/>
            </p:cNvSpPr>
            <p:nvPr/>
          </p:nvSpPr>
          <p:spPr bwMode="auto">
            <a:xfrm>
              <a:off x="2952750" y="4878387"/>
              <a:ext cx="38101" cy="952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21600" y="2880"/>
                  </a:lnTo>
                  <a:lnTo>
                    <a:pt x="18000" y="5760"/>
                  </a:lnTo>
                  <a:lnTo>
                    <a:pt x="18000" y="7200"/>
                  </a:lnTo>
                  <a:lnTo>
                    <a:pt x="16200" y="8640"/>
                  </a:lnTo>
                  <a:lnTo>
                    <a:pt x="16200" y="11520"/>
                  </a:lnTo>
                  <a:lnTo>
                    <a:pt x="12600" y="12960"/>
                  </a:lnTo>
                  <a:lnTo>
                    <a:pt x="10800" y="14400"/>
                  </a:lnTo>
                  <a:lnTo>
                    <a:pt x="10800" y="17280"/>
                  </a:lnTo>
                  <a:lnTo>
                    <a:pt x="9000" y="18720"/>
                  </a:lnTo>
                  <a:lnTo>
                    <a:pt x="5400" y="19440"/>
                  </a:lnTo>
                  <a:lnTo>
                    <a:pt x="5400" y="20880"/>
                  </a:lnTo>
                  <a:lnTo>
                    <a:pt x="1800" y="21600"/>
                  </a:lnTo>
                  <a:lnTo>
                    <a:pt x="0" y="20160"/>
                  </a:lnTo>
                  <a:lnTo>
                    <a:pt x="5400" y="15840"/>
                  </a:lnTo>
                  <a:lnTo>
                    <a:pt x="5400" y="14400"/>
                  </a:lnTo>
                  <a:lnTo>
                    <a:pt x="9000" y="11520"/>
                  </a:lnTo>
                  <a:lnTo>
                    <a:pt x="9000" y="10080"/>
                  </a:lnTo>
                  <a:lnTo>
                    <a:pt x="12600" y="8640"/>
                  </a:lnTo>
                  <a:lnTo>
                    <a:pt x="12600" y="7200"/>
                  </a:lnTo>
                  <a:lnTo>
                    <a:pt x="16200" y="4320"/>
                  </a:lnTo>
                  <a:lnTo>
                    <a:pt x="16200" y="2880"/>
                  </a:lnTo>
                  <a:lnTo>
                    <a:pt x="19800" y="0"/>
                  </a:lnTo>
                  <a:lnTo>
                    <a:pt x="2160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3" name="AutoShape 119" descr="Freeform 120"/>
            <p:cNvSpPr>
              <a:spLocks/>
            </p:cNvSpPr>
            <p:nvPr/>
          </p:nvSpPr>
          <p:spPr bwMode="auto">
            <a:xfrm>
              <a:off x="1247775" y="4275137"/>
              <a:ext cx="590551" cy="4540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381" y="453"/>
                  </a:moveTo>
                  <a:lnTo>
                    <a:pt x="11729" y="604"/>
                  </a:lnTo>
                  <a:lnTo>
                    <a:pt x="11961" y="604"/>
                  </a:lnTo>
                  <a:lnTo>
                    <a:pt x="12194" y="755"/>
                  </a:lnTo>
                  <a:lnTo>
                    <a:pt x="12426" y="755"/>
                  </a:lnTo>
                  <a:lnTo>
                    <a:pt x="12774" y="906"/>
                  </a:lnTo>
                  <a:lnTo>
                    <a:pt x="13006" y="906"/>
                  </a:lnTo>
                  <a:lnTo>
                    <a:pt x="13239" y="1057"/>
                  </a:lnTo>
                  <a:lnTo>
                    <a:pt x="13587" y="1057"/>
                  </a:lnTo>
                  <a:lnTo>
                    <a:pt x="14052" y="1208"/>
                  </a:lnTo>
                  <a:lnTo>
                    <a:pt x="14516" y="1662"/>
                  </a:lnTo>
                  <a:lnTo>
                    <a:pt x="14748" y="1662"/>
                  </a:lnTo>
                  <a:lnTo>
                    <a:pt x="15097" y="1964"/>
                  </a:lnTo>
                  <a:lnTo>
                    <a:pt x="16026" y="2568"/>
                  </a:lnTo>
                  <a:lnTo>
                    <a:pt x="16258" y="2870"/>
                  </a:lnTo>
                  <a:lnTo>
                    <a:pt x="16374" y="3323"/>
                  </a:lnTo>
                  <a:lnTo>
                    <a:pt x="16606" y="3927"/>
                  </a:lnTo>
                  <a:lnTo>
                    <a:pt x="16606" y="4229"/>
                  </a:lnTo>
                  <a:lnTo>
                    <a:pt x="16839" y="4380"/>
                  </a:lnTo>
                  <a:lnTo>
                    <a:pt x="17071" y="4683"/>
                  </a:lnTo>
                  <a:lnTo>
                    <a:pt x="17187" y="4985"/>
                  </a:lnTo>
                  <a:lnTo>
                    <a:pt x="17187" y="5287"/>
                  </a:lnTo>
                  <a:lnTo>
                    <a:pt x="17419" y="5740"/>
                  </a:lnTo>
                  <a:lnTo>
                    <a:pt x="17419" y="6042"/>
                  </a:lnTo>
                  <a:lnTo>
                    <a:pt x="17652" y="6495"/>
                  </a:lnTo>
                  <a:lnTo>
                    <a:pt x="17884" y="7099"/>
                  </a:lnTo>
                  <a:lnTo>
                    <a:pt x="18116" y="7099"/>
                  </a:lnTo>
                  <a:lnTo>
                    <a:pt x="18348" y="7401"/>
                  </a:lnTo>
                  <a:lnTo>
                    <a:pt x="18581" y="7552"/>
                  </a:lnTo>
                  <a:lnTo>
                    <a:pt x="18813" y="7855"/>
                  </a:lnTo>
                  <a:lnTo>
                    <a:pt x="19045" y="8006"/>
                  </a:lnTo>
                  <a:lnTo>
                    <a:pt x="19742" y="8912"/>
                  </a:lnTo>
                  <a:lnTo>
                    <a:pt x="19974" y="9063"/>
                  </a:lnTo>
                  <a:lnTo>
                    <a:pt x="20323" y="9969"/>
                  </a:lnTo>
                  <a:lnTo>
                    <a:pt x="20555" y="10271"/>
                  </a:lnTo>
                  <a:lnTo>
                    <a:pt x="20787" y="10422"/>
                  </a:lnTo>
                  <a:lnTo>
                    <a:pt x="21019" y="10724"/>
                  </a:lnTo>
                  <a:lnTo>
                    <a:pt x="21135" y="11027"/>
                  </a:lnTo>
                  <a:lnTo>
                    <a:pt x="21600" y="11329"/>
                  </a:lnTo>
                  <a:lnTo>
                    <a:pt x="21600" y="12839"/>
                  </a:lnTo>
                  <a:lnTo>
                    <a:pt x="21484" y="13141"/>
                  </a:lnTo>
                  <a:lnTo>
                    <a:pt x="21484" y="13443"/>
                  </a:lnTo>
                  <a:lnTo>
                    <a:pt x="21252" y="14048"/>
                  </a:lnTo>
                  <a:lnTo>
                    <a:pt x="21252" y="14954"/>
                  </a:lnTo>
                  <a:lnTo>
                    <a:pt x="21135" y="15256"/>
                  </a:lnTo>
                  <a:lnTo>
                    <a:pt x="21135" y="15558"/>
                  </a:lnTo>
                  <a:lnTo>
                    <a:pt x="21019" y="15860"/>
                  </a:lnTo>
                  <a:lnTo>
                    <a:pt x="21019" y="16162"/>
                  </a:lnTo>
                  <a:lnTo>
                    <a:pt x="20903" y="16464"/>
                  </a:lnTo>
                  <a:lnTo>
                    <a:pt x="20903" y="16766"/>
                  </a:lnTo>
                  <a:lnTo>
                    <a:pt x="20787" y="17069"/>
                  </a:lnTo>
                  <a:lnTo>
                    <a:pt x="20787" y="17673"/>
                  </a:lnTo>
                  <a:lnTo>
                    <a:pt x="20671" y="17975"/>
                  </a:lnTo>
                  <a:lnTo>
                    <a:pt x="20671" y="18277"/>
                  </a:lnTo>
                  <a:lnTo>
                    <a:pt x="20555" y="18579"/>
                  </a:lnTo>
                  <a:lnTo>
                    <a:pt x="20555" y="18881"/>
                  </a:lnTo>
                  <a:lnTo>
                    <a:pt x="20439" y="19183"/>
                  </a:lnTo>
                  <a:lnTo>
                    <a:pt x="20439" y="19485"/>
                  </a:lnTo>
                  <a:lnTo>
                    <a:pt x="20206" y="20090"/>
                  </a:lnTo>
                  <a:lnTo>
                    <a:pt x="20206" y="20392"/>
                  </a:lnTo>
                  <a:lnTo>
                    <a:pt x="19974" y="20996"/>
                  </a:lnTo>
                  <a:lnTo>
                    <a:pt x="19742" y="21147"/>
                  </a:lnTo>
                  <a:lnTo>
                    <a:pt x="19626" y="21449"/>
                  </a:lnTo>
                  <a:lnTo>
                    <a:pt x="19394" y="21600"/>
                  </a:lnTo>
                  <a:lnTo>
                    <a:pt x="19161" y="21449"/>
                  </a:lnTo>
                  <a:lnTo>
                    <a:pt x="18929" y="21449"/>
                  </a:lnTo>
                  <a:lnTo>
                    <a:pt x="18697" y="21298"/>
                  </a:lnTo>
                  <a:lnTo>
                    <a:pt x="18232" y="21298"/>
                  </a:lnTo>
                  <a:lnTo>
                    <a:pt x="18000" y="21147"/>
                  </a:lnTo>
                  <a:lnTo>
                    <a:pt x="17652" y="21147"/>
                  </a:lnTo>
                  <a:lnTo>
                    <a:pt x="17187" y="20845"/>
                  </a:lnTo>
                  <a:lnTo>
                    <a:pt x="16839" y="20694"/>
                  </a:lnTo>
                  <a:lnTo>
                    <a:pt x="16490" y="20392"/>
                  </a:lnTo>
                  <a:lnTo>
                    <a:pt x="16258" y="20241"/>
                  </a:lnTo>
                  <a:lnTo>
                    <a:pt x="15677" y="19485"/>
                  </a:lnTo>
                  <a:lnTo>
                    <a:pt x="15213" y="19032"/>
                  </a:lnTo>
                  <a:lnTo>
                    <a:pt x="14981" y="18579"/>
                  </a:lnTo>
                  <a:lnTo>
                    <a:pt x="14516" y="18428"/>
                  </a:lnTo>
                  <a:lnTo>
                    <a:pt x="14284" y="17975"/>
                  </a:lnTo>
                  <a:lnTo>
                    <a:pt x="13935" y="17673"/>
                  </a:lnTo>
                  <a:lnTo>
                    <a:pt x="13703" y="17371"/>
                  </a:lnTo>
                  <a:lnTo>
                    <a:pt x="13355" y="17069"/>
                  </a:lnTo>
                  <a:lnTo>
                    <a:pt x="13006" y="16917"/>
                  </a:lnTo>
                  <a:lnTo>
                    <a:pt x="12542" y="16615"/>
                  </a:lnTo>
                  <a:lnTo>
                    <a:pt x="11845" y="16313"/>
                  </a:lnTo>
                  <a:lnTo>
                    <a:pt x="11265" y="16162"/>
                  </a:lnTo>
                  <a:lnTo>
                    <a:pt x="10684" y="15860"/>
                  </a:lnTo>
                  <a:lnTo>
                    <a:pt x="9755" y="15558"/>
                  </a:lnTo>
                  <a:lnTo>
                    <a:pt x="9406" y="15407"/>
                  </a:lnTo>
                  <a:lnTo>
                    <a:pt x="8942" y="15407"/>
                  </a:lnTo>
                  <a:lnTo>
                    <a:pt x="8710" y="15256"/>
                  </a:lnTo>
                  <a:lnTo>
                    <a:pt x="7781" y="14803"/>
                  </a:lnTo>
                  <a:lnTo>
                    <a:pt x="5690" y="14350"/>
                  </a:lnTo>
                  <a:lnTo>
                    <a:pt x="5110" y="14199"/>
                  </a:lnTo>
                  <a:lnTo>
                    <a:pt x="4761" y="14199"/>
                  </a:lnTo>
                  <a:lnTo>
                    <a:pt x="3832" y="13594"/>
                  </a:lnTo>
                  <a:lnTo>
                    <a:pt x="3600" y="13292"/>
                  </a:lnTo>
                  <a:lnTo>
                    <a:pt x="3252" y="13141"/>
                  </a:lnTo>
                  <a:lnTo>
                    <a:pt x="2903" y="12688"/>
                  </a:lnTo>
                  <a:lnTo>
                    <a:pt x="2439" y="12235"/>
                  </a:lnTo>
                  <a:lnTo>
                    <a:pt x="1974" y="11933"/>
                  </a:lnTo>
                  <a:lnTo>
                    <a:pt x="1626" y="11480"/>
                  </a:lnTo>
                  <a:lnTo>
                    <a:pt x="1277" y="11178"/>
                  </a:lnTo>
                  <a:lnTo>
                    <a:pt x="1045" y="10876"/>
                  </a:lnTo>
                  <a:lnTo>
                    <a:pt x="929" y="10422"/>
                  </a:lnTo>
                  <a:lnTo>
                    <a:pt x="697" y="10120"/>
                  </a:lnTo>
                  <a:lnTo>
                    <a:pt x="581" y="9667"/>
                  </a:lnTo>
                  <a:lnTo>
                    <a:pt x="348" y="9214"/>
                  </a:lnTo>
                  <a:lnTo>
                    <a:pt x="232" y="8610"/>
                  </a:lnTo>
                  <a:lnTo>
                    <a:pt x="116" y="8157"/>
                  </a:lnTo>
                  <a:lnTo>
                    <a:pt x="116" y="6797"/>
                  </a:lnTo>
                  <a:lnTo>
                    <a:pt x="0" y="6344"/>
                  </a:lnTo>
                  <a:lnTo>
                    <a:pt x="0" y="4683"/>
                  </a:lnTo>
                  <a:lnTo>
                    <a:pt x="232" y="3776"/>
                  </a:lnTo>
                  <a:lnTo>
                    <a:pt x="232" y="3474"/>
                  </a:lnTo>
                  <a:lnTo>
                    <a:pt x="465" y="3172"/>
                  </a:lnTo>
                  <a:lnTo>
                    <a:pt x="581" y="2870"/>
                  </a:lnTo>
                  <a:lnTo>
                    <a:pt x="929" y="2568"/>
                  </a:lnTo>
                  <a:lnTo>
                    <a:pt x="1161" y="2568"/>
                  </a:lnTo>
                  <a:lnTo>
                    <a:pt x="1626" y="2266"/>
                  </a:lnTo>
                  <a:lnTo>
                    <a:pt x="3832" y="2266"/>
                  </a:lnTo>
                  <a:lnTo>
                    <a:pt x="4181" y="2417"/>
                  </a:lnTo>
                  <a:lnTo>
                    <a:pt x="5574" y="2417"/>
                  </a:lnTo>
                  <a:lnTo>
                    <a:pt x="5806" y="2266"/>
                  </a:lnTo>
                  <a:lnTo>
                    <a:pt x="6039" y="2266"/>
                  </a:lnTo>
                  <a:lnTo>
                    <a:pt x="6503" y="1964"/>
                  </a:lnTo>
                  <a:lnTo>
                    <a:pt x="6619" y="1662"/>
                  </a:lnTo>
                  <a:lnTo>
                    <a:pt x="6852" y="1510"/>
                  </a:lnTo>
                  <a:lnTo>
                    <a:pt x="6968" y="1208"/>
                  </a:lnTo>
                  <a:lnTo>
                    <a:pt x="7200" y="1057"/>
                  </a:lnTo>
                  <a:lnTo>
                    <a:pt x="7316" y="755"/>
                  </a:lnTo>
                  <a:lnTo>
                    <a:pt x="7548" y="604"/>
                  </a:lnTo>
                  <a:lnTo>
                    <a:pt x="7897" y="302"/>
                  </a:lnTo>
                  <a:lnTo>
                    <a:pt x="8129" y="151"/>
                  </a:lnTo>
                  <a:lnTo>
                    <a:pt x="8477" y="0"/>
                  </a:lnTo>
                  <a:lnTo>
                    <a:pt x="8710" y="0"/>
                  </a:lnTo>
                  <a:lnTo>
                    <a:pt x="8942" y="151"/>
                  </a:lnTo>
                  <a:lnTo>
                    <a:pt x="10219" y="151"/>
                  </a:lnTo>
                  <a:lnTo>
                    <a:pt x="10568" y="302"/>
                  </a:lnTo>
                  <a:lnTo>
                    <a:pt x="11032" y="302"/>
                  </a:lnTo>
                  <a:lnTo>
                    <a:pt x="11265" y="453"/>
                  </a:lnTo>
                  <a:lnTo>
                    <a:pt x="11381" y="453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4" name="AutoShape 120" descr="Freeform 121"/>
            <p:cNvSpPr>
              <a:spLocks/>
            </p:cNvSpPr>
            <p:nvPr/>
          </p:nvSpPr>
          <p:spPr bwMode="auto">
            <a:xfrm>
              <a:off x="1927225" y="4560887"/>
              <a:ext cx="142876" cy="2095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0945"/>
                  </a:moveTo>
                  <a:lnTo>
                    <a:pt x="20640" y="20945"/>
                  </a:lnTo>
                  <a:lnTo>
                    <a:pt x="19680" y="21273"/>
                  </a:lnTo>
                  <a:lnTo>
                    <a:pt x="18720" y="21273"/>
                  </a:lnTo>
                  <a:lnTo>
                    <a:pt x="17760" y="21600"/>
                  </a:lnTo>
                  <a:lnTo>
                    <a:pt x="12960" y="21600"/>
                  </a:lnTo>
                  <a:lnTo>
                    <a:pt x="12000" y="21273"/>
                  </a:lnTo>
                  <a:lnTo>
                    <a:pt x="4320" y="21273"/>
                  </a:lnTo>
                  <a:lnTo>
                    <a:pt x="3360" y="20945"/>
                  </a:lnTo>
                  <a:lnTo>
                    <a:pt x="480" y="20945"/>
                  </a:lnTo>
                  <a:lnTo>
                    <a:pt x="0" y="20291"/>
                  </a:lnTo>
                  <a:lnTo>
                    <a:pt x="0" y="17673"/>
                  </a:lnTo>
                  <a:lnTo>
                    <a:pt x="480" y="17018"/>
                  </a:lnTo>
                  <a:lnTo>
                    <a:pt x="480" y="16364"/>
                  </a:lnTo>
                  <a:lnTo>
                    <a:pt x="960" y="15709"/>
                  </a:lnTo>
                  <a:lnTo>
                    <a:pt x="960" y="15055"/>
                  </a:lnTo>
                  <a:lnTo>
                    <a:pt x="1440" y="14400"/>
                  </a:lnTo>
                  <a:lnTo>
                    <a:pt x="1440" y="12436"/>
                  </a:lnTo>
                  <a:lnTo>
                    <a:pt x="1920" y="11782"/>
                  </a:lnTo>
                  <a:lnTo>
                    <a:pt x="1920" y="8509"/>
                  </a:lnTo>
                  <a:lnTo>
                    <a:pt x="2400" y="7855"/>
                  </a:lnTo>
                  <a:lnTo>
                    <a:pt x="2400" y="5236"/>
                  </a:lnTo>
                  <a:lnTo>
                    <a:pt x="2880" y="4582"/>
                  </a:lnTo>
                  <a:lnTo>
                    <a:pt x="2880" y="3273"/>
                  </a:lnTo>
                  <a:lnTo>
                    <a:pt x="3360" y="2618"/>
                  </a:lnTo>
                  <a:lnTo>
                    <a:pt x="3360" y="1964"/>
                  </a:lnTo>
                  <a:lnTo>
                    <a:pt x="3840" y="1309"/>
                  </a:lnTo>
                  <a:lnTo>
                    <a:pt x="3840" y="0"/>
                  </a:lnTo>
                  <a:lnTo>
                    <a:pt x="5760" y="0"/>
                  </a:lnTo>
                  <a:lnTo>
                    <a:pt x="8640" y="982"/>
                  </a:lnTo>
                  <a:lnTo>
                    <a:pt x="10080" y="2945"/>
                  </a:lnTo>
                  <a:lnTo>
                    <a:pt x="10080" y="3600"/>
                  </a:lnTo>
                  <a:lnTo>
                    <a:pt x="10560" y="4255"/>
                  </a:lnTo>
                  <a:lnTo>
                    <a:pt x="10560" y="5564"/>
                  </a:lnTo>
                  <a:lnTo>
                    <a:pt x="12000" y="7527"/>
                  </a:lnTo>
                  <a:lnTo>
                    <a:pt x="12000" y="8182"/>
                  </a:lnTo>
                  <a:lnTo>
                    <a:pt x="12480" y="8836"/>
                  </a:lnTo>
                  <a:lnTo>
                    <a:pt x="12480" y="9491"/>
                  </a:lnTo>
                  <a:lnTo>
                    <a:pt x="13440" y="10145"/>
                  </a:lnTo>
                  <a:lnTo>
                    <a:pt x="13920" y="10800"/>
                  </a:lnTo>
                  <a:lnTo>
                    <a:pt x="13920" y="11455"/>
                  </a:lnTo>
                  <a:lnTo>
                    <a:pt x="15840" y="14073"/>
                  </a:lnTo>
                  <a:lnTo>
                    <a:pt x="16800" y="14727"/>
                  </a:lnTo>
                  <a:lnTo>
                    <a:pt x="19680" y="18655"/>
                  </a:lnTo>
                  <a:lnTo>
                    <a:pt x="19680" y="21273"/>
                  </a:lnTo>
                  <a:lnTo>
                    <a:pt x="18720" y="21600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5" name="AutoShape 121" descr="Freeform 122"/>
            <p:cNvSpPr>
              <a:spLocks/>
            </p:cNvSpPr>
            <p:nvPr/>
          </p:nvSpPr>
          <p:spPr bwMode="auto">
            <a:xfrm>
              <a:off x="1879600" y="4592637"/>
              <a:ext cx="50801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8100" y="19671"/>
                  </a:moveTo>
                  <a:lnTo>
                    <a:pt x="10800" y="19671"/>
                  </a:lnTo>
                  <a:lnTo>
                    <a:pt x="12150" y="18900"/>
                  </a:lnTo>
                  <a:lnTo>
                    <a:pt x="10800" y="18129"/>
                  </a:lnTo>
                  <a:lnTo>
                    <a:pt x="12150" y="17357"/>
                  </a:lnTo>
                  <a:lnTo>
                    <a:pt x="12150" y="15814"/>
                  </a:lnTo>
                  <a:lnTo>
                    <a:pt x="13500" y="15043"/>
                  </a:lnTo>
                  <a:lnTo>
                    <a:pt x="13500" y="14271"/>
                  </a:lnTo>
                  <a:lnTo>
                    <a:pt x="14850" y="13500"/>
                  </a:lnTo>
                  <a:lnTo>
                    <a:pt x="14850" y="11186"/>
                  </a:lnTo>
                  <a:lnTo>
                    <a:pt x="16200" y="10414"/>
                  </a:lnTo>
                  <a:lnTo>
                    <a:pt x="16200" y="8871"/>
                  </a:lnTo>
                  <a:lnTo>
                    <a:pt x="18900" y="8100"/>
                  </a:lnTo>
                  <a:lnTo>
                    <a:pt x="18900" y="1929"/>
                  </a:lnTo>
                  <a:lnTo>
                    <a:pt x="21600" y="386"/>
                  </a:lnTo>
                  <a:lnTo>
                    <a:pt x="18900" y="0"/>
                  </a:lnTo>
                  <a:lnTo>
                    <a:pt x="16200" y="0"/>
                  </a:lnTo>
                  <a:lnTo>
                    <a:pt x="14850" y="771"/>
                  </a:lnTo>
                  <a:lnTo>
                    <a:pt x="6750" y="771"/>
                  </a:lnTo>
                  <a:lnTo>
                    <a:pt x="5400" y="1543"/>
                  </a:lnTo>
                  <a:lnTo>
                    <a:pt x="5400" y="2314"/>
                  </a:lnTo>
                  <a:lnTo>
                    <a:pt x="4050" y="3086"/>
                  </a:lnTo>
                  <a:lnTo>
                    <a:pt x="4050" y="3857"/>
                  </a:lnTo>
                  <a:lnTo>
                    <a:pt x="2700" y="4629"/>
                  </a:lnTo>
                  <a:lnTo>
                    <a:pt x="2700" y="8486"/>
                  </a:lnTo>
                  <a:lnTo>
                    <a:pt x="0" y="10029"/>
                  </a:lnTo>
                  <a:lnTo>
                    <a:pt x="0" y="13886"/>
                  </a:lnTo>
                  <a:lnTo>
                    <a:pt x="1350" y="14657"/>
                  </a:lnTo>
                  <a:lnTo>
                    <a:pt x="1350" y="15429"/>
                  </a:lnTo>
                  <a:lnTo>
                    <a:pt x="4050" y="16971"/>
                  </a:lnTo>
                  <a:lnTo>
                    <a:pt x="4050" y="18514"/>
                  </a:lnTo>
                  <a:lnTo>
                    <a:pt x="2700" y="19286"/>
                  </a:lnTo>
                  <a:lnTo>
                    <a:pt x="2700" y="20057"/>
                  </a:lnTo>
                  <a:lnTo>
                    <a:pt x="5400" y="21600"/>
                  </a:lnTo>
                  <a:lnTo>
                    <a:pt x="10800" y="20829"/>
                  </a:lnTo>
                  <a:lnTo>
                    <a:pt x="10800" y="20057"/>
                  </a:lnTo>
                  <a:lnTo>
                    <a:pt x="8100" y="19671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6" name="AutoShape 122" descr="Freeform 123"/>
            <p:cNvSpPr>
              <a:spLocks/>
            </p:cNvSpPr>
            <p:nvPr/>
          </p:nvSpPr>
          <p:spPr bwMode="auto">
            <a:xfrm>
              <a:off x="606425" y="5872162"/>
              <a:ext cx="269876" cy="1619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08" y="4235"/>
                  </a:moveTo>
                  <a:lnTo>
                    <a:pt x="1525" y="3812"/>
                  </a:lnTo>
                  <a:lnTo>
                    <a:pt x="2033" y="3812"/>
                  </a:lnTo>
                  <a:lnTo>
                    <a:pt x="2541" y="2965"/>
                  </a:lnTo>
                  <a:lnTo>
                    <a:pt x="3304" y="2541"/>
                  </a:lnTo>
                  <a:lnTo>
                    <a:pt x="3812" y="2541"/>
                  </a:lnTo>
                  <a:lnTo>
                    <a:pt x="4574" y="2118"/>
                  </a:lnTo>
                  <a:lnTo>
                    <a:pt x="5336" y="1271"/>
                  </a:lnTo>
                  <a:lnTo>
                    <a:pt x="6607" y="1271"/>
                  </a:lnTo>
                  <a:lnTo>
                    <a:pt x="7624" y="847"/>
                  </a:lnTo>
                  <a:lnTo>
                    <a:pt x="9402" y="424"/>
                  </a:lnTo>
                  <a:lnTo>
                    <a:pt x="10673" y="0"/>
                  </a:lnTo>
                  <a:lnTo>
                    <a:pt x="15247" y="0"/>
                  </a:lnTo>
                  <a:lnTo>
                    <a:pt x="17534" y="1271"/>
                  </a:lnTo>
                  <a:lnTo>
                    <a:pt x="18042" y="2118"/>
                  </a:lnTo>
                  <a:lnTo>
                    <a:pt x="20329" y="4659"/>
                  </a:lnTo>
                  <a:lnTo>
                    <a:pt x="20838" y="5506"/>
                  </a:lnTo>
                  <a:lnTo>
                    <a:pt x="21346" y="5929"/>
                  </a:lnTo>
                  <a:lnTo>
                    <a:pt x="21600" y="7200"/>
                  </a:lnTo>
                  <a:lnTo>
                    <a:pt x="21600" y="13976"/>
                  </a:lnTo>
                  <a:lnTo>
                    <a:pt x="21092" y="16518"/>
                  </a:lnTo>
                  <a:lnTo>
                    <a:pt x="20584" y="18212"/>
                  </a:lnTo>
                  <a:lnTo>
                    <a:pt x="20584" y="19059"/>
                  </a:lnTo>
                  <a:lnTo>
                    <a:pt x="20075" y="19482"/>
                  </a:lnTo>
                  <a:lnTo>
                    <a:pt x="19567" y="20753"/>
                  </a:lnTo>
                  <a:lnTo>
                    <a:pt x="19059" y="21176"/>
                  </a:lnTo>
                  <a:lnTo>
                    <a:pt x="18042" y="21600"/>
                  </a:lnTo>
                  <a:lnTo>
                    <a:pt x="13976" y="21600"/>
                  </a:lnTo>
                  <a:lnTo>
                    <a:pt x="12452" y="20753"/>
                  </a:lnTo>
                  <a:lnTo>
                    <a:pt x="10927" y="19482"/>
                  </a:lnTo>
                  <a:lnTo>
                    <a:pt x="10165" y="19059"/>
                  </a:lnTo>
                  <a:lnTo>
                    <a:pt x="9656" y="18635"/>
                  </a:lnTo>
                  <a:lnTo>
                    <a:pt x="9148" y="17788"/>
                  </a:lnTo>
                  <a:lnTo>
                    <a:pt x="8640" y="17365"/>
                  </a:lnTo>
                  <a:lnTo>
                    <a:pt x="7878" y="16518"/>
                  </a:lnTo>
                  <a:lnTo>
                    <a:pt x="6353" y="15247"/>
                  </a:lnTo>
                  <a:lnTo>
                    <a:pt x="5591" y="14824"/>
                  </a:lnTo>
                  <a:lnTo>
                    <a:pt x="4828" y="13976"/>
                  </a:lnTo>
                  <a:lnTo>
                    <a:pt x="4320" y="13129"/>
                  </a:lnTo>
                  <a:lnTo>
                    <a:pt x="3812" y="12706"/>
                  </a:lnTo>
                  <a:lnTo>
                    <a:pt x="2795" y="11012"/>
                  </a:lnTo>
                  <a:lnTo>
                    <a:pt x="2033" y="10165"/>
                  </a:lnTo>
                  <a:lnTo>
                    <a:pt x="1271" y="9741"/>
                  </a:lnTo>
                  <a:lnTo>
                    <a:pt x="762" y="9318"/>
                  </a:lnTo>
                  <a:lnTo>
                    <a:pt x="254" y="9318"/>
                  </a:lnTo>
                  <a:lnTo>
                    <a:pt x="0" y="8471"/>
                  </a:lnTo>
                  <a:lnTo>
                    <a:pt x="0" y="7624"/>
                  </a:lnTo>
                  <a:lnTo>
                    <a:pt x="254" y="6776"/>
                  </a:lnTo>
                  <a:lnTo>
                    <a:pt x="762" y="6353"/>
                  </a:lnTo>
                  <a:lnTo>
                    <a:pt x="1271" y="5506"/>
                  </a:lnTo>
                  <a:lnTo>
                    <a:pt x="1779" y="5082"/>
                  </a:lnTo>
                  <a:lnTo>
                    <a:pt x="2287" y="4235"/>
                  </a:lnTo>
                  <a:lnTo>
                    <a:pt x="3304" y="3388"/>
                  </a:lnTo>
                  <a:lnTo>
                    <a:pt x="3558" y="2541"/>
                  </a:lnTo>
                  <a:lnTo>
                    <a:pt x="3558" y="1694"/>
                  </a:lnTo>
                  <a:lnTo>
                    <a:pt x="4574" y="2965"/>
                  </a:lnTo>
                  <a:lnTo>
                    <a:pt x="3558" y="2541"/>
                  </a:lnTo>
                  <a:lnTo>
                    <a:pt x="3304" y="424"/>
                  </a:lnTo>
                </a:path>
              </a:pathLst>
            </a:cu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7" name="AutoShape 123" descr="Freeform 124"/>
            <p:cNvSpPr>
              <a:spLocks/>
            </p:cNvSpPr>
            <p:nvPr/>
          </p:nvSpPr>
          <p:spPr bwMode="auto">
            <a:xfrm>
              <a:off x="2886075" y="4951412"/>
              <a:ext cx="31751" cy="476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440" y="2880"/>
                  </a:moveTo>
                  <a:lnTo>
                    <a:pt x="17280" y="5760"/>
                  </a:lnTo>
                  <a:lnTo>
                    <a:pt x="17280" y="8640"/>
                  </a:lnTo>
                  <a:lnTo>
                    <a:pt x="12960" y="11520"/>
                  </a:lnTo>
                  <a:lnTo>
                    <a:pt x="12960" y="14400"/>
                  </a:lnTo>
                  <a:lnTo>
                    <a:pt x="17280" y="8640"/>
                  </a:lnTo>
                  <a:lnTo>
                    <a:pt x="17280" y="11520"/>
                  </a:lnTo>
                  <a:lnTo>
                    <a:pt x="15120" y="14400"/>
                  </a:lnTo>
                  <a:lnTo>
                    <a:pt x="17280" y="11520"/>
                  </a:lnTo>
                  <a:lnTo>
                    <a:pt x="17280" y="14400"/>
                  </a:lnTo>
                  <a:lnTo>
                    <a:pt x="19440" y="11520"/>
                  </a:lnTo>
                  <a:lnTo>
                    <a:pt x="15120" y="12960"/>
                  </a:lnTo>
                  <a:lnTo>
                    <a:pt x="12960" y="10080"/>
                  </a:lnTo>
                  <a:lnTo>
                    <a:pt x="8640" y="14400"/>
                  </a:lnTo>
                  <a:lnTo>
                    <a:pt x="6480" y="17280"/>
                  </a:lnTo>
                  <a:lnTo>
                    <a:pt x="2160" y="21600"/>
                  </a:lnTo>
                  <a:lnTo>
                    <a:pt x="2160" y="17280"/>
                  </a:lnTo>
                  <a:lnTo>
                    <a:pt x="4320" y="14400"/>
                  </a:lnTo>
                  <a:lnTo>
                    <a:pt x="4320" y="17280"/>
                  </a:lnTo>
                  <a:lnTo>
                    <a:pt x="8640" y="11520"/>
                  </a:lnTo>
                  <a:lnTo>
                    <a:pt x="12960" y="8640"/>
                  </a:lnTo>
                  <a:lnTo>
                    <a:pt x="15120" y="5760"/>
                  </a:lnTo>
                  <a:lnTo>
                    <a:pt x="12960" y="10080"/>
                  </a:lnTo>
                  <a:lnTo>
                    <a:pt x="10800" y="12960"/>
                  </a:lnTo>
                  <a:lnTo>
                    <a:pt x="10800" y="8640"/>
                  </a:lnTo>
                  <a:lnTo>
                    <a:pt x="12960" y="5760"/>
                  </a:lnTo>
                  <a:lnTo>
                    <a:pt x="6480" y="14400"/>
                  </a:lnTo>
                  <a:lnTo>
                    <a:pt x="6480" y="8640"/>
                  </a:lnTo>
                  <a:lnTo>
                    <a:pt x="10800" y="5760"/>
                  </a:lnTo>
                  <a:lnTo>
                    <a:pt x="10800" y="2880"/>
                  </a:lnTo>
                  <a:lnTo>
                    <a:pt x="10800" y="5760"/>
                  </a:lnTo>
                  <a:lnTo>
                    <a:pt x="6480" y="11520"/>
                  </a:lnTo>
                  <a:lnTo>
                    <a:pt x="6480" y="14400"/>
                  </a:lnTo>
                  <a:lnTo>
                    <a:pt x="10800" y="10080"/>
                  </a:lnTo>
                  <a:lnTo>
                    <a:pt x="12960" y="5760"/>
                  </a:lnTo>
                  <a:lnTo>
                    <a:pt x="17280" y="4320"/>
                  </a:lnTo>
                  <a:lnTo>
                    <a:pt x="17280" y="1440"/>
                  </a:lnTo>
                  <a:lnTo>
                    <a:pt x="21600" y="0"/>
                  </a:lnTo>
                  <a:lnTo>
                    <a:pt x="21600" y="5760"/>
                  </a:lnTo>
                  <a:lnTo>
                    <a:pt x="12960" y="17280"/>
                  </a:lnTo>
                  <a:lnTo>
                    <a:pt x="10800" y="14400"/>
                  </a:lnTo>
                  <a:lnTo>
                    <a:pt x="10800" y="11520"/>
                  </a:lnTo>
                  <a:lnTo>
                    <a:pt x="12960" y="8640"/>
                  </a:lnTo>
                  <a:lnTo>
                    <a:pt x="12960" y="5760"/>
                  </a:lnTo>
                  <a:lnTo>
                    <a:pt x="8640" y="7200"/>
                  </a:lnTo>
                  <a:lnTo>
                    <a:pt x="0" y="187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08" name="AutoShape 124" descr="Freeform 125"/>
            <p:cNvSpPr>
              <a:spLocks/>
            </p:cNvSpPr>
            <p:nvPr/>
          </p:nvSpPr>
          <p:spPr bwMode="auto">
            <a:xfrm>
              <a:off x="2844800" y="4913312"/>
              <a:ext cx="34926" cy="60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0"/>
                  </a:moveTo>
                  <a:lnTo>
                    <a:pt x="19636" y="4547"/>
                  </a:lnTo>
                  <a:lnTo>
                    <a:pt x="9818" y="15916"/>
                  </a:lnTo>
                  <a:lnTo>
                    <a:pt x="9818" y="18189"/>
                  </a:lnTo>
                  <a:lnTo>
                    <a:pt x="7855" y="20463"/>
                  </a:lnTo>
                  <a:lnTo>
                    <a:pt x="3927" y="21600"/>
                  </a:lnTo>
                  <a:lnTo>
                    <a:pt x="0" y="17053"/>
                  </a:lnTo>
                  <a:lnTo>
                    <a:pt x="0" y="14779"/>
                  </a:lnTo>
                  <a:lnTo>
                    <a:pt x="3927" y="13642"/>
                  </a:lnTo>
                  <a:lnTo>
                    <a:pt x="7855" y="11368"/>
                  </a:lnTo>
                  <a:lnTo>
                    <a:pt x="11782" y="10232"/>
                  </a:lnTo>
                  <a:lnTo>
                    <a:pt x="11782" y="7958"/>
                  </a:lnTo>
                  <a:lnTo>
                    <a:pt x="7855" y="12505"/>
                  </a:lnTo>
                  <a:lnTo>
                    <a:pt x="7855" y="19326"/>
                  </a:lnTo>
                  <a:lnTo>
                    <a:pt x="3927" y="18189"/>
                  </a:lnTo>
                  <a:lnTo>
                    <a:pt x="5891" y="15916"/>
                  </a:lnTo>
                  <a:lnTo>
                    <a:pt x="9818" y="13642"/>
                  </a:lnTo>
                  <a:lnTo>
                    <a:pt x="13745" y="12505"/>
                  </a:lnTo>
                  <a:lnTo>
                    <a:pt x="15709" y="10232"/>
                  </a:lnTo>
                  <a:lnTo>
                    <a:pt x="19636" y="7958"/>
                  </a:lnTo>
                  <a:lnTo>
                    <a:pt x="21600" y="5684"/>
                  </a:lnTo>
                  <a:lnTo>
                    <a:pt x="17673" y="4547"/>
                  </a:lnTo>
                  <a:lnTo>
                    <a:pt x="17673" y="6821"/>
                  </a:lnTo>
                  <a:lnTo>
                    <a:pt x="13745" y="1136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grpSp>
          <p:nvGrpSpPr>
            <p:cNvPr id="16509" name="Group 125"/>
            <p:cNvGrpSpPr>
              <a:grpSpLocks/>
            </p:cNvGrpSpPr>
            <p:nvPr/>
          </p:nvGrpSpPr>
          <p:grpSpPr bwMode="auto">
            <a:xfrm>
              <a:off x="3717925" y="5168572"/>
              <a:ext cx="478183" cy="655965"/>
              <a:chOff x="0" y="0"/>
              <a:chExt cx="478182" cy="655964"/>
            </a:xfrm>
          </p:grpSpPr>
          <p:sp>
            <p:nvSpPr>
              <p:cNvPr id="16510" name="AutoShape 126" descr="Rectangle 127"/>
              <p:cNvSpPr>
                <a:spLocks/>
              </p:cNvSpPr>
              <p:nvPr/>
            </p:nvSpPr>
            <p:spPr bwMode="auto">
              <a:xfrm>
                <a:off x="233372" y="65073"/>
                <a:ext cx="215880" cy="3912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889" y="0"/>
                    </a:moveTo>
                    <a:lnTo>
                      <a:pt x="21600" y="1633"/>
                    </a:lnTo>
                    <a:lnTo>
                      <a:pt x="7711" y="21600"/>
                    </a:lnTo>
                    <a:lnTo>
                      <a:pt x="0" y="1996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D2B4B"/>
                  </a:gs>
                  <a:gs pos="100000">
                    <a:srgbClr val="618FFD"/>
                  </a:gs>
                </a:gsLst>
                <a:path path="rect">
                  <a:fillToRect l="37720" t="-19635" r="62280" b="119635"/>
                </a:path>
              </a:gra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511" name="Rectangle 127" descr="Rectangle 128"/>
              <p:cNvSpPr>
                <a:spLocks/>
              </p:cNvSpPr>
              <p:nvPr/>
            </p:nvSpPr>
            <p:spPr bwMode="auto">
              <a:xfrm>
                <a:off x="0" y="614689"/>
                <a:ext cx="463549" cy="41275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512" name="Rectangle 128" descr="Rectangle 129"/>
              <p:cNvSpPr>
                <a:spLocks/>
              </p:cNvSpPr>
              <p:nvPr/>
            </p:nvSpPr>
            <p:spPr bwMode="auto">
              <a:xfrm>
                <a:off x="412749" y="322589"/>
                <a:ext cx="50800" cy="279400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513" name="Oval 129" descr="Oval 130"/>
              <p:cNvSpPr>
                <a:spLocks/>
              </p:cNvSpPr>
              <p:nvPr/>
            </p:nvSpPr>
            <p:spPr bwMode="auto">
              <a:xfrm>
                <a:off x="317499" y="268614"/>
                <a:ext cx="114301" cy="93663"/>
              </a:xfrm>
              <a:prstGeom prst="ellipse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rect">
                  <a:fillToRect l="37720" t="-19635" r="62280" b="119635"/>
                </a:path>
              </a:gra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514" name="AutoShape 130" descr="Rectangle 131"/>
              <p:cNvSpPr>
                <a:spLocks/>
              </p:cNvSpPr>
              <p:nvPr/>
            </p:nvSpPr>
            <p:spPr bwMode="auto">
              <a:xfrm>
                <a:off x="129920" y="454074"/>
                <a:ext cx="203709" cy="7834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68" y="0"/>
                    </a:moveTo>
                    <a:lnTo>
                      <a:pt x="21600" y="17854"/>
                    </a:lnTo>
                    <a:lnTo>
                      <a:pt x="21132" y="21600"/>
                    </a:lnTo>
                    <a:lnTo>
                      <a:pt x="0" y="37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8FFD"/>
                  </a:gs>
                  <a:gs pos="50000">
                    <a:srgbClr val="1D2B4B"/>
                  </a:gs>
                  <a:gs pos="100000">
                    <a:srgbClr val="618FFD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515" name="Rectangle 131" descr="Rectangle 132"/>
              <p:cNvSpPr>
                <a:spLocks/>
              </p:cNvSpPr>
              <p:nvPr/>
            </p:nvSpPr>
            <p:spPr bwMode="auto">
              <a:xfrm>
                <a:off x="222249" y="508326"/>
                <a:ext cx="19050" cy="120650"/>
              </a:xfrm>
              <a:prstGeom prst="rect">
                <a:avLst/>
              </a:pr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lin ang="5400000"/>
              </a:gra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  <p:sp>
            <p:nvSpPr>
              <p:cNvPr id="16516" name="AutoShape 132" descr="Rectangle 133"/>
              <p:cNvSpPr>
                <a:spLocks/>
              </p:cNvSpPr>
              <p:nvPr/>
            </p:nvSpPr>
            <p:spPr bwMode="auto">
              <a:xfrm>
                <a:off x="407642" y="0"/>
                <a:ext cx="70540" cy="8002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983" y="0"/>
                    </a:moveTo>
                    <a:lnTo>
                      <a:pt x="21600" y="4689"/>
                    </a:lnTo>
                    <a:lnTo>
                      <a:pt x="14617" y="21600"/>
                    </a:lnTo>
                    <a:lnTo>
                      <a:pt x="0" y="169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618FFD"/>
                  </a:gs>
                  <a:gs pos="100000">
                    <a:srgbClr val="1D2B4B"/>
                  </a:gs>
                </a:gsLst>
                <a:path path="rect">
                  <a:fillToRect l="62279" t="119635" r="37721" b="-19635"/>
                </a:path>
              </a:gra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lIns="45720" rIns="45720" anchor="ctr"/>
              <a:lstStyle/>
              <a:p>
                <a:endParaRPr lang="ar-JO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endParaRPr>
              </a:p>
            </p:txBody>
          </p:sp>
        </p:grpSp>
        <p:sp>
          <p:nvSpPr>
            <p:cNvPr id="16517" name="Line 133" descr="Rectangle 134"/>
            <p:cNvSpPr>
              <a:spLocks noChangeShapeType="1"/>
            </p:cNvSpPr>
            <p:nvPr/>
          </p:nvSpPr>
          <p:spPr bwMode="auto">
            <a:xfrm>
              <a:off x="1063624" y="2665412"/>
              <a:ext cx="1270001" cy="1270001"/>
            </a:xfrm>
            <a:prstGeom prst="line">
              <a:avLst/>
            </a:prstGeom>
            <a:noFill/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4450" tIns="44450" rIns="44450" bIns="44450">
              <a:spAutoFit/>
            </a:bodyPr>
            <a:lstStyle/>
            <a:p>
              <a:r>
                <a:rPr lang="ar-JO" sz="3200" b="1"/>
                <a:t>/</a:t>
              </a:r>
            </a:p>
          </p:txBody>
        </p:sp>
        <p:sp>
          <p:nvSpPr>
            <p:cNvPr id="16518" name="Line 134" descr="Line 135"/>
            <p:cNvSpPr>
              <a:spLocks noChangeShapeType="1"/>
            </p:cNvSpPr>
            <p:nvPr/>
          </p:nvSpPr>
          <p:spPr bwMode="auto">
            <a:xfrm>
              <a:off x="115887" y="5705474"/>
              <a:ext cx="15890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519" name="Line 135" descr="Line 136"/>
            <p:cNvSpPr>
              <a:spLocks noChangeShapeType="1"/>
            </p:cNvSpPr>
            <p:nvPr/>
          </p:nvSpPr>
          <p:spPr bwMode="auto">
            <a:xfrm>
              <a:off x="6926262" y="5822949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520" name="AutoShape 136" descr="Rectangle 137"/>
            <p:cNvSpPr>
              <a:spLocks/>
            </p:cNvSpPr>
            <p:nvPr/>
          </p:nvSpPr>
          <p:spPr bwMode="auto">
            <a:xfrm>
              <a:off x="7416799" y="6175374"/>
              <a:ext cx="1314451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ar-JO" sz="1000"/>
                <a:t>©TBBBI</a:t>
              </a:r>
            </a:p>
          </p:txBody>
        </p:sp>
        <p:sp>
          <p:nvSpPr>
            <p:cNvPr id="16521" name="Line 137" descr="Line 138"/>
            <p:cNvSpPr>
              <a:spLocks noChangeShapeType="1"/>
            </p:cNvSpPr>
            <p:nvPr/>
          </p:nvSpPr>
          <p:spPr bwMode="auto">
            <a:xfrm>
              <a:off x="5005387" y="5530849"/>
              <a:ext cx="1409700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522" name="Line 138" descr="Line 139"/>
            <p:cNvSpPr>
              <a:spLocks noChangeShapeType="1"/>
            </p:cNvSpPr>
            <p:nvPr/>
          </p:nvSpPr>
          <p:spPr bwMode="auto">
            <a:xfrm>
              <a:off x="5005387" y="5784849"/>
              <a:ext cx="1409700" cy="1"/>
            </a:xfrm>
            <a:prstGeom prst="line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523" name="AutoShape 139" descr="Rectangle 140"/>
            <p:cNvSpPr>
              <a:spLocks/>
            </p:cNvSpPr>
            <p:nvPr/>
          </p:nvSpPr>
          <p:spPr bwMode="auto">
            <a:xfrm>
              <a:off x="4772024" y="5291137"/>
              <a:ext cx="1952626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4450" tIns="44450" rIns="44450" bIns="44450">
              <a:spAutoFit/>
            </a:bodyPr>
            <a:lstStyle/>
            <a:p>
              <a:r>
                <a:rPr lang="ar-JO" sz="1600"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2 </a:t>
              </a:r>
              <a:endParaRPr lang="ar-JO" sz="1600" u="sng">
                <a:latin typeface="Lucida Handwriting" pitchFamily="66" charset="0"/>
                <a:ea typeface="Lucida Handwriting" pitchFamily="66" charset="0"/>
                <a:cs typeface="Lucida Handwriting" pitchFamily="66" charset="0"/>
                <a:sym typeface="Lucida Handwriting" pitchFamily="66" charset="0"/>
              </a:endParaRPr>
            </a:p>
            <a:p>
              <a:r>
                <a:rPr lang="ar-JO" sz="1600">
                  <a:latin typeface="Lucida Handwriting" pitchFamily="66" charset="0"/>
                  <a:ea typeface="Lucida Handwriting" pitchFamily="66" charset="0"/>
                  <a:cs typeface="Lucida Handwriting" pitchFamily="66" charset="0"/>
                  <a:sym typeface="Lucida Handwriting" pitchFamily="66" charset="0"/>
                </a:rPr>
                <a:t>1</a:t>
              </a:r>
            </a:p>
          </p:txBody>
        </p:sp>
        <p:sp>
          <p:nvSpPr>
            <p:cNvPr id="16524" name="Rectangle 140" descr="Rectangle 142"/>
            <p:cNvSpPr>
              <a:spLocks/>
            </p:cNvSpPr>
            <p:nvPr/>
          </p:nvSpPr>
          <p:spPr bwMode="auto">
            <a:xfrm>
              <a:off x="4448175" y="1284287"/>
              <a:ext cx="787400" cy="228600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25" name="Rectangle 141" descr="Rectangle 143"/>
            <p:cNvSpPr>
              <a:spLocks/>
            </p:cNvSpPr>
            <p:nvPr/>
          </p:nvSpPr>
          <p:spPr bwMode="auto">
            <a:xfrm>
              <a:off x="7173912" y="958849"/>
              <a:ext cx="635000" cy="32067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6526" name="Line 142" descr="Line 144"/>
            <p:cNvSpPr>
              <a:spLocks noChangeShapeType="1"/>
            </p:cNvSpPr>
            <p:nvPr/>
          </p:nvSpPr>
          <p:spPr bwMode="auto">
            <a:xfrm>
              <a:off x="3395662" y="219074"/>
              <a:ext cx="1817688" cy="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/>
            <a:lstStyle/>
            <a:p>
              <a:endParaRPr lang="ar-JO"/>
            </a:p>
          </p:txBody>
        </p:sp>
        <p:sp>
          <p:nvSpPr>
            <p:cNvPr id="16527" name="AutoShape 143" descr="Text Box 146"/>
            <p:cNvSpPr>
              <a:spLocks/>
            </p:cNvSpPr>
            <p:nvPr/>
          </p:nvSpPr>
          <p:spPr bwMode="auto">
            <a:xfrm>
              <a:off x="8216582" y="5918199"/>
              <a:ext cx="834073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</p:spPr>
          <p:txBody>
            <a:bodyPr lIns="45720" rIns="45720">
              <a:spAutoFit/>
            </a:bodyPr>
            <a:lstStyle/>
            <a:p>
              <a:pPr>
                <a:spcBef>
                  <a:spcPts val="800"/>
                </a:spcBef>
              </a:pPr>
              <a:r>
                <a:rPr lang="ar-JO" sz="1400" b="1">
                  <a:latin typeface="Comic Sans MS" pitchFamily="66" charset="0"/>
                  <a:ea typeface="Comic Sans MS" pitchFamily="66" charset="0"/>
                  <a:cs typeface="Comic Sans MS" pitchFamily="66" charset="0"/>
                  <a:sym typeface="Comic Sans MS" pitchFamily="66" charset="0"/>
                </a:rPr>
                <a:t>06-06</a:t>
              </a:r>
            </a:p>
          </p:txBody>
        </p:sp>
      </p:grpSp>
      <p:sp>
        <p:nvSpPr>
          <p:cNvPr id="16528" name="Rectangle 144" descr="Rectangle 151"/>
          <p:cNvSpPr>
            <a:spLocks/>
          </p:cNvSpPr>
          <p:nvPr/>
        </p:nvSpPr>
        <p:spPr bwMode="auto">
          <a:xfrm>
            <a:off x="6940550" y="6289675"/>
            <a:ext cx="2203450" cy="644525"/>
          </a:xfrm>
          <a:prstGeom prst="rect">
            <a:avLst/>
          </a:prstGeom>
          <a:solidFill>
            <a:srgbClr val="FFFFFF"/>
          </a:solidFill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16529" name="Text Box 145" descr="Text Box 152"/>
          <p:cNvSpPr txBox="1">
            <a:spLocks/>
          </p:cNvSpPr>
          <p:nvPr/>
        </p:nvSpPr>
        <p:spPr bwMode="auto">
          <a:xfrm>
            <a:off x="193675" y="6445250"/>
            <a:ext cx="919163" cy="227013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JO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16530" name="Text Box 146" descr="Text Box 153"/>
          <p:cNvSpPr txBox="1">
            <a:spLocks/>
          </p:cNvSpPr>
          <p:nvPr/>
        </p:nvSpPr>
        <p:spPr bwMode="auto">
          <a:xfrm>
            <a:off x="8105775" y="6446838"/>
            <a:ext cx="287338" cy="2270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ar-JO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06-</a:t>
            </a:r>
          </a:p>
        </p:txBody>
      </p:sp>
      <p:sp>
        <p:nvSpPr>
          <p:cNvPr id="16531" name="Text Box 147" descr="Text Box 160"/>
          <p:cNvSpPr txBox="1">
            <a:spLocks/>
          </p:cNvSpPr>
          <p:nvPr/>
        </p:nvSpPr>
        <p:spPr bwMode="auto">
          <a:xfrm>
            <a:off x="519113" y="6418263"/>
            <a:ext cx="835025" cy="21431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500"/>
              </a:spcBef>
            </a:pPr>
            <a:r>
              <a:rPr lang="ar-JO" sz="900" b="1">
                <a:latin typeface="Arial" pitchFamily="34" charset="0"/>
                <a:cs typeface="Arial" pitchFamily="34" charset="0"/>
                <a:sym typeface="Arial" pitchFamily="34" charset="0"/>
              </a:rPr>
              <a:t>©2006 TBBMI</a:t>
            </a:r>
          </a:p>
        </p:txBody>
      </p:sp>
      <p:sp>
        <p:nvSpPr>
          <p:cNvPr id="16532" name="Text Box 148" descr="Rectangle 161"/>
          <p:cNvSpPr txBox="1">
            <a:spLocks/>
          </p:cNvSpPr>
          <p:nvPr/>
        </p:nvSpPr>
        <p:spPr bwMode="auto">
          <a:xfrm>
            <a:off x="7573963" y="6427788"/>
            <a:ext cx="655637" cy="268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9.65.06.</a:t>
            </a:r>
          </a:p>
        </p:txBody>
      </p:sp>
      <p:sp>
        <p:nvSpPr>
          <p:cNvPr id="16533" name="Text Box 149" descr="Rectangle 162"/>
          <p:cNvSpPr txBox="1">
            <a:spLocks/>
          </p:cNvSpPr>
          <p:nvPr/>
        </p:nvSpPr>
        <p:spPr bwMode="auto">
          <a:xfrm>
            <a:off x="8131175" y="6429375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05</a:t>
            </a:r>
          </a:p>
        </p:txBody>
      </p:sp>
      <p:sp>
        <p:nvSpPr>
          <p:cNvPr id="16534" name="Text Box 150" descr="Text Box 163"/>
          <p:cNvSpPr txBox="1">
            <a:spLocks/>
          </p:cNvSpPr>
          <p:nvPr/>
        </p:nvSpPr>
        <p:spPr bwMode="auto">
          <a:xfrm>
            <a:off x="271463" y="3980011"/>
            <a:ext cx="3271837" cy="461665"/>
          </a:xfrm>
          <a:prstGeom prst="rect">
            <a:avLst/>
          </a:prstGeom>
          <a:solidFill>
            <a:srgbClr val="023CCC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ar-LB" sz="2400" b="1" dirty="0">
                <a:solidFill>
                  <a:srgbClr val="FFFF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مساعد الطالب</a:t>
            </a:r>
            <a:r>
              <a:rPr lang="ar-JO" sz="2400" b="1" dirty="0">
                <a:solidFill>
                  <a:srgbClr val="FFFF00"/>
                </a:solidFill>
                <a:latin typeface="Arial" panose="020B0604020202020204" pitchFamily="34" charset="0"/>
                <a:ea typeface="Comic Sans MS" pitchFamily="66" charset="0"/>
                <a:cs typeface="Arial" panose="020B0604020202020204" pitchFamily="34" charset="0"/>
                <a:sym typeface="Comic Sans MS" pitchFamily="66" charset="0"/>
              </a:rPr>
              <a:t> # ١٨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3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 descr="Rectangle 2"/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18434" name="Text Box 2" descr="Rectangle 3"/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18435" name="Text Box 3" descr="Rectangle 4"/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18436" name="Text Box 4" descr="Rectangle 5"/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18437" name="Text Box 5" descr="Rectangle 6"/>
          <p:cNvSpPr txBox="1">
            <a:spLocks/>
          </p:cNvSpPr>
          <p:nvPr/>
        </p:nvSpPr>
        <p:spPr bwMode="auto">
          <a:xfrm>
            <a:off x="5603875" y="2936875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18438" name="Text Box 6" descr="Rectangle 7"/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18439" name="Text Box 7" descr="Rectangle 8"/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18440" name="Text Box 8" descr="Rectangle 9"/>
          <p:cNvSpPr txBox="1">
            <a:spLocks/>
          </p:cNvSpPr>
          <p:nvPr/>
        </p:nvSpPr>
        <p:spPr bwMode="auto">
          <a:xfrm>
            <a:off x="7242175" y="48196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18441" name="Oval 9" descr="Oval 11"/>
          <p:cNvSpPr>
            <a:spLocks/>
          </p:cNvSpPr>
          <p:nvPr/>
        </p:nvSpPr>
        <p:spPr bwMode="auto">
          <a:xfrm>
            <a:off x="4967288" y="1203325"/>
            <a:ext cx="1050925" cy="1787525"/>
          </a:xfrm>
          <a:prstGeom prst="ellipse">
            <a:avLst/>
          </a:prstGeom>
          <a:noFill/>
          <a:ln w="76200" cap="flat" cmpd="sng">
            <a:solidFill>
              <a:srgbClr val="0BFF0B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1555750" y="3711575"/>
            <a:ext cx="5578475" cy="1268413"/>
            <a:chOff x="0" y="0"/>
            <a:chExt cx="5578475" cy="1268413"/>
          </a:xfrm>
        </p:grpSpPr>
        <p:grpSp>
          <p:nvGrpSpPr>
            <p:cNvPr id="18443" name="Group 11"/>
            <p:cNvGrpSpPr>
              <a:grpSpLocks/>
            </p:cNvGrpSpPr>
            <p:nvPr/>
          </p:nvGrpSpPr>
          <p:grpSpPr bwMode="auto">
            <a:xfrm>
              <a:off x="0" y="0"/>
              <a:ext cx="5578475" cy="1268413"/>
              <a:chOff x="0" y="0"/>
              <a:chExt cx="5578475" cy="1268413"/>
            </a:xfrm>
          </p:grpSpPr>
          <p:grpSp>
            <p:nvGrpSpPr>
              <p:cNvPr id="18444" name="Group 12"/>
              <p:cNvGrpSpPr>
                <a:grpSpLocks/>
              </p:cNvGrpSpPr>
              <p:nvPr/>
            </p:nvGrpSpPr>
            <p:grpSpPr bwMode="auto">
              <a:xfrm>
                <a:off x="0" y="339725"/>
                <a:ext cx="5578475" cy="928688"/>
                <a:chOff x="0" y="-1"/>
                <a:chExt cx="5578475" cy="928689"/>
              </a:xfrm>
            </p:grpSpPr>
            <p:sp>
              <p:nvSpPr>
                <p:cNvPr id="18445" name="AutoShape 13" descr="AutoShape 23"/>
                <p:cNvSpPr>
                  <a:spLocks/>
                </p:cNvSpPr>
                <p:nvPr/>
              </p:nvSpPr>
              <p:spPr bwMode="auto">
                <a:xfrm>
                  <a:off x="3295650" y="500062"/>
                  <a:ext cx="2282825" cy="428626"/>
                </a:xfrm>
                <a:prstGeom prst="rightArrow">
                  <a:avLst>
                    <a:gd name="adj1" fmla="val 50000"/>
                    <a:gd name="adj2" fmla="val 133148"/>
                  </a:avLst>
                </a:prstGeom>
                <a:solidFill>
                  <a:srgbClr val="E81034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lIns="45720" rIns="45720" anchor="ctr"/>
                <a:lstStyle/>
                <a:p>
                  <a:endParaRPr lang="ar-JO">
                    <a:latin typeface="Comic Sans MS" pitchFamily="66" charset="0"/>
                    <a:ea typeface="Comic Sans MS" pitchFamily="66" charset="0"/>
                    <a:cs typeface="Comic Sans MS" pitchFamily="66" charset="0"/>
                    <a:sym typeface="Comic Sans MS" pitchFamily="66" charset="0"/>
                  </a:endParaRPr>
                </a:p>
              </p:txBody>
            </p:sp>
            <p:sp>
              <p:nvSpPr>
                <p:cNvPr id="18446" name="AutoShape 14" descr="AutoShape 24"/>
                <p:cNvSpPr>
                  <a:spLocks/>
                </p:cNvSpPr>
                <p:nvPr/>
              </p:nvSpPr>
              <p:spPr bwMode="auto">
                <a:xfrm>
                  <a:off x="0" y="-1"/>
                  <a:ext cx="3040063" cy="498477"/>
                </a:xfrm>
                <a:prstGeom prst="leftArrow">
                  <a:avLst>
                    <a:gd name="adj1" fmla="val 50000"/>
                    <a:gd name="adj2" fmla="val 152468"/>
                  </a:avLst>
                </a:prstGeom>
                <a:solidFill>
                  <a:srgbClr val="28FD53"/>
                </a:solidFill>
                <a:ln w="12700" cap="flat" cmpd="sng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lIns="45720" rIns="45720" anchor="ctr"/>
                <a:lstStyle/>
                <a:p>
                  <a:endParaRPr lang="ar-JO">
                    <a:latin typeface="Comic Sans MS" pitchFamily="66" charset="0"/>
                    <a:ea typeface="Comic Sans MS" pitchFamily="66" charset="0"/>
                    <a:cs typeface="Comic Sans MS" pitchFamily="66" charset="0"/>
                    <a:sym typeface="Comic Sans MS" pitchFamily="66" charset="0"/>
                  </a:endParaRPr>
                </a:p>
              </p:txBody>
            </p:sp>
          </p:grpSp>
          <p:sp>
            <p:nvSpPr>
              <p:cNvPr id="18447" name="AutoShape 15" descr="Rectangle 25"/>
              <p:cNvSpPr>
                <a:spLocks/>
              </p:cNvSpPr>
              <p:nvPr/>
            </p:nvSpPr>
            <p:spPr bwMode="auto">
              <a:xfrm>
                <a:off x="1828799" y="0"/>
                <a:ext cx="725489" cy="1"/>
              </a:xfrm>
              <a:custGeom>
                <a:avLst/>
                <a:gdLst>
                  <a:gd name="T0" fmla="*/ 10800 w 21600"/>
                  <a:gd name="T1" fmla="*/ 10800 w 21600"/>
                  <a:gd name="T2" fmla="*/ 10800 w 21600"/>
                  <a:gd name="T3" fmla="*/ 10800 w 216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>
                <a:outerShdw dist="46662" dir="2115817" algn="ctr" rotWithShape="0">
                  <a:srgbClr val="000000">
                    <a:alpha val="74997"/>
                  </a:srgbClr>
                </a:outerShdw>
              </a:effectLst>
            </p:spPr>
            <p:txBody>
              <a:bodyPr lIns="44450" tIns="44450" rIns="44450" bIns="44450">
                <a:spAutoFit/>
              </a:bodyPr>
              <a:lstStyle/>
              <a:p>
                <a:pPr>
                  <a:spcBef>
                    <a:spcPts val="4300"/>
                  </a:spcBef>
                </a:pPr>
                <a:r>
                  <a:rPr lang="ar-JO" sz="7200" b="1">
                    <a:solidFill>
                      <a:srgbClr val="FFFF00"/>
                    </a:solidFill>
                  </a:rPr>
                  <a:t>٤</a:t>
                </a:r>
              </a:p>
            </p:txBody>
          </p:sp>
        </p:grpSp>
        <p:sp>
          <p:nvSpPr>
            <p:cNvPr id="18448" name="AutoShape 16" descr="Rectangle 26"/>
            <p:cNvSpPr>
              <a:spLocks/>
            </p:cNvSpPr>
            <p:nvPr/>
          </p:nvSpPr>
          <p:spPr bwMode="auto">
            <a:xfrm>
              <a:off x="3965574" y="438150"/>
              <a:ext cx="725489" cy="1"/>
            </a:xfrm>
            <a:custGeom>
              <a:avLst/>
              <a:gdLst>
                <a:gd name="T0" fmla="*/ 10800 w 21600"/>
                <a:gd name="T1" fmla="*/ 10800 w 21600"/>
                <a:gd name="T2" fmla="*/ 10800 w 21600"/>
                <a:gd name="T3" fmla="*/ 10800 w 216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160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dist="46662" dir="2115817" algn="ctr" rotWithShape="0">
                <a:srgbClr val="000000">
                  <a:alpha val="74997"/>
                </a:srgbClr>
              </a:outerShdw>
            </a:effectLst>
          </p:spPr>
          <p:txBody>
            <a:bodyPr lIns="44450" tIns="44450" rIns="44450" bIns="44450">
              <a:spAutoFit/>
            </a:bodyPr>
            <a:lstStyle/>
            <a:p>
              <a:pPr>
                <a:spcBef>
                  <a:spcPts val="4300"/>
                </a:spcBef>
              </a:pPr>
              <a:r>
                <a:rPr lang="ar-JO" sz="7200" b="1">
                  <a:solidFill>
                    <a:srgbClr val="FFFF00"/>
                  </a:solidFill>
                </a:rPr>
                <a:t>٤</a:t>
              </a:r>
            </a:p>
          </p:txBody>
        </p:sp>
      </p:grpSp>
      <p:sp>
        <p:nvSpPr>
          <p:cNvPr id="18449" name="Rectangle 17" descr="Rectangle 37"/>
          <p:cNvSpPr>
            <a:spLocks/>
          </p:cNvSpPr>
          <p:nvPr/>
        </p:nvSpPr>
        <p:spPr bwMode="auto">
          <a:xfrm rot="1518301">
            <a:off x="4810125" y="2973388"/>
            <a:ext cx="184150" cy="23479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 cap="flat" cmpd="sng">
            <a:solidFill>
              <a:srgbClr val="E8103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5468938" y="588963"/>
            <a:ext cx="688975" cy="958850"/>
            <a:chOff x="-1" y="0"/>
            <a:chExt cx="687390" cy="958850"/>
          </a:xfrm>
        </p:grpSpPr>
        <p:sp>
          <p:nvSpPr>
            <p:cNvPr id="18451" name="Rectangle 19" descr="Rectangle 42"/>
            <p:cNvSpPr>
              <a:spLocks/>
            </p:cNvSpPr>
            <p:nvPr/>
          </p:nvSpPr>
          <p:spPr bwMode="auto">
            <a:xfrm>
              <a:off x="250825" y="0"/>
              <a:ext cx="182563" cy="95885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E8103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8452" name="Rectangle 20" descr="Rectangle 43"/>
            <p:cNvSpPr>
              <a:spLocks/>
            </p:cNvSpPr>
            <p:nvPr/>
          </p:nvSpPr>
          <p:spPr bwMode="auto">
            <a:xfrm>
              <a:off x="-1" y="165100"/>
              <a:ext cx="687390" cy="174625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E81034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  <p:sp>
          <p:nvSpPr>
            <p:cNvPr id="18453" name="Rectangle 21" descr="Rectangle 44"/>
            <p:cNvSpPr>
              <a:spLocks/>
            </p:cNvSpPr>
            <p:nvPr/>
          </p:nvSpPr>
          <p:spPr bwMode="auto">
            <a:xfrm>
              <a:off x="274637" y="103187"/>
              <a:ext cx="134938" cy="336551"/>
            </a:xfrm>
            <a:prstGeom prst="rect">
              <a:avLst/>
            </a:prstGeom>
            <a:solidFill>
              <a:srgbClr val="FFFFFF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45720" rIns="45720" anchor="ctr"/>
            <a:lstStyle/>
            <a:p>
              <a:endParaRPr lang="ar-JO"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endParaRPr>
            </a:p>
          </p:txBody>
        </p:sp>
      </p:grpSp>
      <p:sp>
        <p:nvSpPr>
          <p:cNvPr id="18454" name="Text Box 22" descr="Text Box 61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18455" name="Text Box 23" descr="Text Box 62"/>
          <p:cNvSpPr txBox="1">
            <a:spLocks/>
          </p:cNvSpPr>
          <p:nvPr/>
        </p:nvSpPr>
        <p:spPr bwMode="auto">
          <a:xfrm>
            <a:off x="243458" y="692696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8456" name="Text Box 24" descr="Text Box 63"/>
          <p:cNvSpPr txBox="1">
            <a:spLocks/>
          </p:cNvSpPr>
          <p:nvPr/>
        </p:nvSpPr>
        <p:spPr bwMode="auto">
          <a:xfrm>
            <a:off x="6018213" y="687388"/>
            <a:ext cx="2921000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8457" name="Text Box 25" descr="Text Box 66"/>
          <p:cNvSpPr txBox="1">
            <a:spLocks/>
          </p:cNvSpPr>
          <p:nvPr/>
        </p:nvSpPr>
        <p:spPr bwMode="auto">
          <a:xfrm>
            <a:off x="8574088" y="6369050"/>
            <a:ext cx="227012" cy="3825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900"/>
              </a:spcBef>
            </a:pPr>
            <a:r>
              <a:rPr lang="ar-JO" sz="1600" b="1">
                <a:solidFill>
                  <a:srgbClr val="FFFFFF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5</a:t>
            </a:r>
          </a:p>
        </p:txBody>
      </p:sp>
      <p:sp>
        <p:nvSpPr>
          <p:cNvPr id="18458" name="Text Box 26" descr="Rectangle 67"/>
          <p:cNvSpPr txBox="1">
            <a:spLocks/>
          </p:cNvSpPr>
          <p:nvPr/>
        </p:nvSpPr>
        <p:spPr bwMode="auto">
          <a:xfrm>
            <a:off x="8131175" y="6426200"/>
            <a:ext cx="258763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utoUpdateAnimBg="0"/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0" grpId="0" autoUpdateAnimBg="0"/>
      <p:bldP spid="18441" grpId="0" animBg="1" autoUpdateAnimBg="0"/>
      <p:bldP spid="18449" grpId="0" animBg="1" autoUpdateAnimBg="0"/>
      <p:bldP spid="18455" grpId="0" autoUpdateAnimBg="0"/>
      <p:bldP spid="184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 descr="Rectangle 4"/>
          <p:cNvSpPr txBox="1">
            <a:spLocks/>
          </p:cNvSpPr>
          <p:nvPr/>
        </p:nvSpPr>
        <p:spPr bwMode="auto">
          <a:xfrm>
            <a:off x="2076450" y="4578350"/>
            <a:ext cx="727075" cy="45243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400"/>
              </a:spcBef>
            </a:pPr>
            <a:r>
              <a:rPr lang="ar-JO" sz="2400" b="1">
                <a:solidFill>
                  <a:srgbClr val="FFFF00"/>
                </a:solidFill>
              </a:rPr>
              <a:t>١</a:t>
            </a:r>
          </a:p>
        </p:txBody>
      </p:sp>
      <p:sp>
        <p:nvSpPr>
          <p:cNvPr id="20482" name="Text Box 2" descr="Rectangle 5"/>
          <p:cNvSpPr txBox="1">
            <a:spLocks/>
          </p:cNvSpPr>
          <p:nvPr/>
        </p:nvSpPr>
        <p:spPr bwMode="auto">
          <a:xfrm>
            <a:off x="2432050" y="3652838"/>
            <a:ext cx="727075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٢</a:t>
            </a:r>
          </a:p>
        </p:txBody>
      </p:sp>
      <p:sp>
        <p:nvSpPr>
          <p:cNvPr id="20483" name="Text Box 3" descr="Rectangle 6"/>
          <p:cNvSpPr txBox="1">
            <a:spLocks/>
          </p:cNvSpPr>
          <p:nvPr/>
        </p:nvSpPr>
        <p:spPr bwMode="auto">
          <a:xfrm>
            <a:off x="3305175" y="2897188"/>
            <a:ext cx="725488" cy="52228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٣</a:t>
            </a:r>
          </a:p>
        </p:txBody>
      </p:sp>
      <p:sp>
        <p:nvSpPr>
          <p:cNvPr id="20484" name="Text Box 4" descr="Rectangle 7"/>
          <p:cNvSpPr txBox="1">
            <a:spLocks/>
          </p:cNvSpPr>
          <p:nvPr/>
        </p:nvSpPr>
        <p:spPr bwMode="auto">
          <a:xfrm>
            <a:off x="4641850" y="2632075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٤</a:t>
            </a:r>
          </a:p>
        </p:txBody>
      </p:sp>
      <p:sp>
        <p:nvSpPr>
          <p:cNvPr id="20485" name="Text Box 5" descr="Rectangle 8"/>
          <p:cNvSpPr txBox="1">
            <a:spLocks/>
          </p:cNvSpPr>
          <p:nvPr/>
        </p:nvSpPr>
        <p:spPr bwMode="auto">
          <a:xfrm>
            <a:off x="5603875" y="2936875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٥</a:t>
            </a:r>
          </a:p>
        </p:txBody>
      </p:sp>
      <p:sp>
        <p:nvSpPr>
          <p:cNvPr id="20486" name="Text Box 6" descr="Rectangle 9"/>
          <p:cNvSpPr txBox="1">
            <a:spLocks/>
          </p:cNvSpPr>
          <p:nvPr/>
        </p:nvSpPr>
        <p:spPr bwMode="auto">
          <a:xfrm>
            <a:off x="6130925" y="3384550"/>
            <a:ext cx="727075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3284183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٦</a:t>
            </a:r>
          </a:p>
        </p:txBody>
      </p:sp>
      <p:sp>
        <p:nvSpPr>
          <p:cNvPr id="20487" name="Text Box 7" descr="Rectangle 10"/>
          <p:cNvSpPr txBox="1">
            <a:spLocks/>
          </p:cNvSpPr>
          <p:nvPr/>
        </p:nvSpPr>
        <p:spPr bwMode="auto">
          <a:xfrm>
            <a:off x="6569075" y="408940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٧</a:t>
            </a:r>
          </a:p>
        </p:txBody>
      </p:sp>
      <p:sp>
        <p:nvSpPr>
          <p:cNvPr id="20488" name="Text Box 8" descr="Rectangle 11"/>
          <p:cNvSpPr txBox="1">
            <a:spLocks/>
          </p:cNvSpPr>
          <p:nvPr/>
        </p:nvSpPr>
        <p:spPr bwMode="auto">
          <a:xfrm>
            <a:off x="7242175" y="4819650"/>
            <a:ext cx="725488" cy="522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46662" dir="2115817" algn="ctr" rotWithShape="0">
              <a:srgbClr val="000000">
                <a:alpha val="74997"/>
              </a:srgbClr>
            </a:outerShdw>
          </a:effectLst>
        </p:spPr>
        <p:txBody>
          <a:bodyPr lIns="44450" tIns="44450" rIns="44450" bIns="44450">
            <a:spAutoFit/>
          </a:bodyPr>
          <a:lstStyle/>
          <a:p>
            <a:pPr>
              <a:spcBef>
                <a:spcPts val="1600"/>
              </a:spcBef>
            </a:pPr>
            <a:r>
              <a:rPr lang="ar-JO" sz="2800" b="1">
                <a:solidFill>
                  <a:srgbClr val="FFFF00"/>
                </a:solidFill>
              </a:rPr>
              <a:t>٨</a:t>
            </a:r>
          </a:p>
        </p:txBody>
      </p:sp>
      <p:sp>
        <p:nvSpPr>
          <p:cNvPr id="20489" name="Oval 9" descr="Oval 12"/>
          <p:cNvSpPr>
            <a:spLocks/>
          </p:cNvSpPr>
          <p:nvPr/>
        </p:nvSpPr>
        <p:spPr bwMode="auto">
          <a:xfrm>
            <a:off x="1884363" y="45212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0" name="Oval 10" descr="Oval 13"/>
          <p:cNvSpPr>
            <a:spLocks/>
          </p:cNvSpPr>
          <p:nvPr/>
        </p:nvSpPr>
        <p:spPr bwMode="auto">
          <a:xfrm>
            <a:off x="2290763" y="36322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1" name="Oval 11" descr="Oval 14"/>
          <p:cNvSpPr>
            <a:spLocks/>
          </p:cNvSpPr>
          <p:nvPr/>
        </p:nvSpPr>
        <p:spPr bwMode="auto">
          <a:xfrm>
            <a:off x="3154363" y="28702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2" name="Oval 12" descr="Oval 15"/>
          <p:cNvSpPr>
            <a:spLocks/>
          </p:cNvSpPr>
          <p:nvPr/>
        </p:nvSpPr>
        <p:spPr bwMode="auto">
          <a:xfrm>
            <a:off x="4500563" y="26162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3" name="Oval 13" descr="Oval 16"/>
          <p:cNvSpPr>
            <a:spLocks/>
          </p:cNvSpPr>
          <p:nvPr/>
        </p:nvSpPr>
        <p:spPr bwMode="auto">
          <a:xfrm>
            <a:off x="5453063" y="28956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4" name="Oval 14" descr="Oval 17"/>
          <p:cNvSpPr>
            <a:spLocks/>
          </p:cNvSpPr>
          <p:nvPr/>
        </p:nvSpPr>
        <p:spPr bwMode="auto">
          <a:xfrm>
            <a:off x="5986463" y="33655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5" name="Oval 15" descr="Oval 18"/>
          <p:cNvSpPr>
            <a:spLocks/>
          </p:cNvSpPr>
          <p:nvPr/>
        </p:nvSpPr>
        <p:spPr bwMode="auto">
          <a:xfrm>
            <a:off x="6418263" y="40513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6" name="Oval 16" descr="Oval 19"/>
          <p:cNvSpPr>
            <a:spLocks/>
          </p:cNvSpPr>
          <p:nvPr/>
        </p:nvSpPr>
        <p:spPr bwMode="auto">
          <a:xfrm>
            <a:off x="7065963" y="4787900"/>
            <a:ext cx="571500" cy="533400"/>
          </a:xfrm>
          <a:prstGeom prst="ellipse">
            <a:avLst/>
          </a:prstGeom>
          <a:noFill/>
          <a:ln w="50800" cap="flat" cmpd="sng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000000">
                <a:alpha val="74997"/>
              </a:srgbClr>
            </a:outerShdw>
          </a:effectLst>
        </p:spPr>
        <p:txBody>
          <a:bodyPr lIns="45720" rIns="45720" anchor="ctr"/>
          <a:lstStyle/>
          <a:p>
            <a:endParaRPr lang="ar-JO">
              <a:latin typeface="Comic Sans MS" pitchFamily="66" charset="0"/>
              <a:ea typeface="Comic Sans MS" pitchFamily="66" charset="0"/>
              <a:cs typeface="Comic Sans MS" pitchFamily="66" charset="0"/>
              <a:sym typeface="Comic Sans MS" pitchFamily="66" charset="0"/>
            </a:endParaRPr>
          </a:p>
        </p:txBody>
      </p:sp>
      <p:sp>
        <p:nvSpPr>
          <p:cNvPr id="20497" name="Text Box 17" descr="Text Box 30"/>
          <p:cNvSpPr txBox="1">
            <a:spLocks/>
          </p:cNvSpPr>
          <p:nvPr/>
        </p:nvSpPr>
        <p:spPr bwMode="auto">
          <a:xfrm>
            <a:off x="8759825" y="79375"/>
            <a:ext cx="179388" cy="4460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>
              <a:spcBef>
                <a:spcPts val="1200"/>
              </a:spcBef>
            </a:pPr>
            <a:r>
              <a:rPr lang="ar-JO" sz="2000">
                <a:solidFill>
                  <a:srgbClr val="FFA27C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 </a:t>
            </a:r>
          </a:p>
        </p:txBody>
      </p:sp>
      <p:sp>
        <p:nvSpPr>
          <p:cNvPr id="20500" name="Text Box 20" descr="Rectangle 40"/>
          <p:cNvSpPr txBox="1">
            <a:spLocks/>
          </p:cNvSpPr>
          <p:nvPr/>
        </p:nvSpPr>
        <p:spPr bwMode="auto">
          <a:xfrm>
            <a:off x="8142288" y="6426200"/>
            <a:ext cx="258762" cy="26828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none" lIns="45720" rIns="45720" anchor="ctr">
            <a:spAutoFit/>
          </a:bodyPr>
          <a:lstStyle/>
          <a:p>
            <a:pPr algn="ctr"/>
            <a:r>
              <a:rPr lang="ar-JO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Comic Sans MS" pitchFamily="66" charset="0"/>
                <a:cs typeface="Comic Sans MS" pitchFamily="66" charset="0"/>
                <a:sym typeface="Comic Sans MS" pitchFamily="66" charset="0"/>
              </a:rPr>
              <a:t>07</a:t>
            </a:r>
          </a:p>
        </p:txBody>
      </p:sp>
      <p:sp>
        <p:nvSpPr>
          <p:cNvPr id="22" name="Text Box 23" descr="Text Box 62">
            <a:extLst>
              <a:ext uri="{FF2B5EF4-FFF2-40B4-BE49-F238E27FC236}">
                <a16:creationId xmlns:a16="http://schemas.microsoft.com/office/drawing/2014/main" id="{DD056C72-6050-6B48-8F24-50A46E0E1A74}"/>
              </a:ext>
            </a:extLst>
          </p:cNvPr>
          <p:cNvSpPr txBox="1">
            <a:spLocks/>
          </p:cNvSpPr>
          <p:nvPr/>
        </p:nvSpPr>
        <p:spPr bwMode="auto">
          <a:xfrm>
            <a:off x="243458" y="692696"/>
            <a:ext cx="2888382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الأقدم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3" name="Text Box 24" descr="Text Box 63">
            <a:extLst>
              <a:ext uri="{FF2B5EF4-FFF2-40B4-BE49-F238E27FC236}">
                <a16:creationId xmlns:a16="http://schemas.microsoft.com/office/drawing/2014/main" id="{B520FA88-3069-3649-8421-AA26EF266421}"/>
              </a:ext>
            </a:extLst>
          </p:cNvPr>
          <p:cNvSpPr txBox="1">
            <a:spLocks/>
          </p:cNvSpPr>
          <p:nvPr/>
        </p:nvSpPr>
        <p:spPr bwMode="auto">
          <a:xfrm>
            <a:off x="6024563" y="687388"/>
            <a:ext cx="2914650" cy="1077218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>
              <a:spcBef>
                <a:spcPts val="1900"/>
              </a:spcBef>
            </a:pPr>
            <a: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القصة</a:t>
            </a:r>
            <a:br>
              <a:rPr lang="ar-JO" sz="3200" b="1" dirty="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ar-JO" sz="3200" b="1" dirty="0">
                <a:solidFill>
                  <a:srgbClr val="62D6AC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الأحدث</a:t>
            </a:r>
            <a:endParaRPr lang="ar-JO" sz="3200" b="1" dirty="0">
              <a:solidFill>
                <a:srgbClr val="FFFF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 autoUpdateAnimBg="0"/>
      <p:bldP spid="20490" grpId="0" animBg="1" autoUpdateAnimBg="0"/>
      <p:bldP spid="20491" grpId="0" animBg="1" autoUpdateAnimBg="0"/>
      <p:bldP spid="20492" grpId="0" animBg="1" autoUpdateAnimBg="0"/>
      <p:bldP spid="20493" grpId="0" animBg="1" autoUpdateAnimBg="0"/>
      <p:bldP spid="20494" grpId="0" animBg="1" autoUpdateAnimBg="0"/>
      <p:bldP spid="20495" grpId="0" animBg="1" autoUpdateAnimBg="0"/>
      <p:bldP spid="20496" grpId="0" animBg="1" autoUpdateAnimBg="0"/>
      <p:bldP spid="22" grpId="0" autoUpdateAnimBg="0"/>
      <p:bldP spid="23" grpId="0" autoUpdateAnimBg="0"/>
    </p:bld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FF00FF"/>
      </a:folHlink>
    </a:clrScheme>
    <a:fontScheme name="untitled 1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Roman" charset="0"/>
            <a:ea typeface="Times Roman" charset="0"/>
            <a:cs typeface="Times Roman" charset="0"/>
            <a:sym typeface="Times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Roman" charset="0"/>
            <a:ea typeface="Times Roman" charset="0"/>
            <a:cs typeface="Times Roman" charset="0"/>
            <a:sym typeface="Times Roman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untitled 1 - Blank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FF00FF"/>
      </a:folHlink>
    </a:clrScheme>
    <a:fontScheme name="untitled 1 - Blank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Roman" charset="0"/>
            <a:ea typeface="Times Roman" charset="0"/>
            <a:cs typeface="Times Roman" charset="0"/>
            <a:sym typeface="Times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Roman" charset="0"/>
            <a:ea typeface="Times Roman" charset="0"/>
            <a:cs typeface="Times Roman" charset="0"/>
            <a:sym typeface="Times Roman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untitled 1 - Blank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FF00FF"/>
      </a:folHlink>
    </a:clrScheme>
    <a:fontScheme name="untitled 1 - Blank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Roman" charset="0"/>
            <a:ea typeface="Times Roman" charset="0"/>
            <a:cs typeface="Times Roman" charset="0"/>
            <a:sym typeface="Times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JO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Roman" charset="0"/>
            <a:ea typeface="Times Roman" charset="0"/>
            <a:cs typeface="Times Roman" charset="0"/>
            <a:sym typeface="Times Roman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untitled 2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2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>
            <a:ln>
              <a:noFill/>
            </a:ln>
            <a:solidFill>
              <a:schemeClr val="hlink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-110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11354</TotalTime>
  <Words>4768</Words>
  <Application>Microsoft Macintosh PowerPoint</Application>
  <PresentationFormat>On-screen Show (4:3)</PresentationFormat>
  <Paragraphs>1304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MS PGothic</vt:lpstr>
      <vt:lpstr>Times</vt:lpstr>
      <vt:lpstr>Times Roman</vt:lpstr>
      <vt:lpstr>Arial</vt:lpstr>
      <vt:lpstr>Arial Black</vt:lpstr>
      <vt:lpstr>Comic Sans MS</vt:lpstr>
      <vt:lpstr>Helvetica</vt:lpstr>
      <vt:lpstr>Helvetica BlackOblique</vt:lpstr>
      <vt:lpstr>Impact</vt:lpstr>
      <vt:lpstr>Lucida Handwriting</vt:lpstr>
      <vt:lpstr>Monotype Sorts</vt:lpstr>
      <vt:lpstr>Times New Roman</vt:lpstr>
      <vt:lpstr>Wingdings</vt:lpstr>
      <vt:lpstr>untitled 1</vt:lpstr>
      <vt:lpstr>untitled 1 - Blank</vt:lpstr>
      <vt:lpstr>untitled 1 - Blank</vt:lpstr>
      <vt:lpstr>untitled 2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الكتاب المقدس بشكل أساسي • BibleStudyDownloads.org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Rick Griffith</cp:lastModifiedBy>
  <cp:revision>228</cp:revision>
  <dcterms:modified xsi:type="dcterms:W3CDTF">2023-11-14T16:28:06Z</dcterms:modified>
</cp:coreProperties>
</file>